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2" r:id="rId4"/>
    <p:sldId id="263" r:id="rId5"/>
    <p:sldId id="256" r:id="rId6"/>
    <p:sldId id="257" r:id="rId7"/>
    <p:sldId id="258" r:id="rId8"/>
    <p:sldId id="259" r:id="rId9"/>
    <p:sldId id="260" r:id="rId10"/>
    <p:sldId id="261" r:id="rId11"/>
    <p:sldId id="265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DC67A-B7FE-4643-A792-B4ACB9832AC5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B8EC0FE4-3211-44DC-8EB4-9A6E0ADAD45B}">
      <dgm:prSet phldrT="[Texto]"/>
      <dgm:spPr/>
      <dgm:t>
        <a:bodyPr/>
        <a:lstStyle/>
        <a:p>
          <a:r>
            <a:rPr lang="es-MX" dirty="0" smtClean="0"/>
            <a:t>Sexo de asignación </a:t>
          </a:r>
          <a:endParaRPr lang="es-MX" dirty="0"/>
        </a:p>
      </dgm:t>
    </dgm:pt>
    <dgm:pt modelId="{080E05E3-1D59-43C7-8FD8-42905E635D6D}" type="parTrans" cxnId="{CB2F3BA7-D66C-4529-8899-B9E3489A0515}">
      <dgm:prSet/>
      <dgm:spPr/>
      <dgm:t>
        <a:bodyPr/>
        <a:lstStyle/>
        <a:p>
          <a:endParaRPr lang="es-MX"/>
        </a:p>
      </dgm:t>
    </dgm:pt>
    <dgm:pt modelId="{2C2A0E9E-EEA1-408E-BA2C-D0494D7E8F86}" type="sibTrans" cxnId="{CB2F3BA7-D66C-4529-8899-B9E3489A0515}">
      <dgm:prSet/>
      <dgm:spPr/>
      <dgm:t>
        <a:bodyPr/>
        <a:lstStyle/>
        <a:p>
          <a:endParaRPr lang="es-MX"/>
        </a:p>
      </dgm:t>
    </dgm:pt>
    <dgm:pt modelId="{9E9D57EE-A5B3-4669-B974-3CD6511E7800}">
      <dgm:prSet phldrT="[Texto]"/>
      <dgm:spPr/>
      <dgm:t>
        <a:bodyPr/>
        <a:lstStyle/>
        <a:p>
          <a:r>
            <a:rPr lang="es-MX" dirty="0" smtClean="0"/>
            <a:t>Sexo social </a:t>
          </a:r>
          <a:endParaRPr lang="es-MX" dirty="0"/>
        </a:p>
      </dgm:t>
    </dgm:pt>
    <dgm:pt modelId="{61D156E1-52B7-46F0-B854-62C01216C564}" type="parTrans" cxnId="{772B0832-F567-452D-AB49-F9D28A7777CA}">
      <dgm:prSet/>
      <dgm:spPr/>
      <dgm:t>
        <a:bodyPr/>
        <a:lstStyle/>
        <a:p>
          <a:endParaRPr lang="es-MX"/>
        </a:p>
      </dgm:t>
    </dgm:pt>
    <dgm:pt modelId="{2C6E33A1-65C4-412C-A950-D00AD5D3EBE1}" type="sibTrans" cxnId="{772B0832-F567-452D-AB49-F9D28A7777CA}">
      <dgm:prSet/>
      <dgm:spPr/>
      <dgm:t>
        <a:bodyPr/>
        <a:lstStyle/>
        <a:p>
          <a:endParaRPr lang="es-MX"/>
        </a:p>
      </dgm:t>
    </dgm:pt>
    <dgm:pt modelId="{FA2B96F7-1921-4835-BCBD-2486A5041FA8}">
      <dgm:prSet phldrT="[Texto]"/>
      <dgm:spPr/>
      <dgm:t>
        <a:bodyPr/>
        <a:lstStyle/>
        <a:p>
          <a:r>
            <a:rPr lang="es-MX" dirty="0" smtClean="0"/>
            <a:t>Sexo psicológico </a:t>
          </a:r>
        </a:p>
      </dgm:t>
    </dgm:pt>
    <dgm:pt modelId="{FD5D4BEA-9F90-4892-A695-18E43FE5FCE0}" type="parTrans" cxnId="{948701FB-6484-4422-8457-3212C499B1A1}">
      <dgm:prSet/>
      <dgm:spPr/>
      <dgm:t>
        <a:bodyPr/>
        <a:lstStyle/>
        <a:p>
          <a:endParaRPr lang="es-MX"/>
        </a:p>
      </dgm:t>
    </dgm:pt>
    <dgm:pt modelId="{3AAF081F-C44C-4207-9919-1C2DEFB2D697}" type="sibTrans" cxnId="{948701FB-6484-4422-8457-3212C499B1A1}">
      <dgm:prSet/>
      <dgm:spPr/>
      <dgm:t>
        <a:bodyPr/>
        <a:lstStyle/>
        <a:p>
          <a:endParaRPr lang="es-MX"/>
        </a:p>
      </dgm:t>
    </dgm:pt>
    <dgm:pt modelId="{AA99C5D8-65C2-41A2-8C2A-1ACD01310C71}">
      <dgm:prSet phldrT="[Texto]"/>
      <dgm:spPr/>
      <dgm:t>
        <a:bodyPr/>
        <a:lstStyle/>
        <a:p>
          <a:r>
            <a:rPr lang="es-MX" dirty="0" smtClean="0"/>
            <a:t>Identidad sexual </a:t>
          </a:r>
        </a:p>
      </dgm:t>
    </dgm:pt>
    <dgm:pt modelId="{95C85B64-5F8A-48B9-9CA7-3FD68DEC0948}" type="parTrans" cxnId="{0DF55129-D5FF-449E-A268-994D1C879509}">
      <dgm:prSet/>
      <dgm:spPr/>
      <dgm:t>
        <a:bodyPr/>
        <a:lstStyle/>
        <a:p>
          <a:endParaRPr lang="es-MX"/>
        </a:p>
      </dgm:t>
    </dgm:pt>
    <dgm:pt modelId="{199A5217-6EFE-4AC9-A7E1-6813849B8EC7}" type="sibTrans" cxnId="{0DF55129-D5FF-449E-A268-994D1C879509}">
      <dgm:prSet/>
      <dgm:spPr/>
      <dgm:t>
        <a:bodyPr/>
        <a:lstStyle/>
        <a:p>
          <a:endParaRPr lang="es-MX"/>
        </a:p>
      </dgm:t>
    </dgm:pt>
    <dgm:pt modelId="{BEBCE7F0-F313-4F2E-B35B-005ECBA554AD}">
      <dgm:prSet phldrT="[Texto]"/>
      <dgm:spPr/>
      <dgm:t>
        <a:bodyPr/>
        <a:lstStyle/>
        <a:p>
          <a:r>
            <a:rPr lang="es-MX" dirty="0" smtClean="0"/>
            <a:t>Sexo biológico </a:t>
          </a:r>
          <a:endParaRPr lang="es-MX" dirty="0"/>
        </a:p>
      </dgm:t>
    </dgm:pt>
    <dgm:pt modelId="{0227D14C-3327-4411-88C3-A2F223317DEC}" type="parTrans" cxnId="{8327A985-6FEB-4BB1-A435-47871123A116}">
      <dgm:prSet/>
      <dgm:spPr/>
      <dgm:t>
        <a:bodyPr/>
        <a:lstStyle/>
        <a:p>
          <a:endParaRPr lang="es-MX"/>
        </a:p>
      </dgm:t>
    </dgm:pt>
    <dgm:pt modelId="{019CDB7C-1E19-4D85-A166-8F36ACD4D33A}" type="sibTrans" cxnId="{8327A985-6FEB-4BB1-A435-47871123A116}">
      <dgm:prSet/>
      <dgm:spPr/>
      <dgm:t>
        <a:bodyPr/>
        <a:lstStyle/>
        <a:p>
          <a:endParaRPr lang="es-MX"/>
        </a:p>
      </dgm:t>
    </dgm:pt>
    <dgm:pt modelId="{3847E55F-CC04-4A9C-BD49-1F6CB7F1EFC5}" type="pres">
      <dgm:prSet presAssocID="{10DDC67A-B7FE-4643-A792-B4ACB9832AC5}" presName="linearFlow" presStyleCnt="0">
        <dgm:presLayoutVars>
          <dgm:dir/>
          <dgm:resizeHandles val="exact"/>
        </dgm:presLayoutVars>
      </dgm:prSet>
      <dgm:spPr/>
    </dgm:pt>
    <dgm:pt modelId="{6123CC86-0536-4E63-959C-70B47C1E4ABB}" type="pres">
      <dgm:prSet presAssocID="{BEBCE7F0-F313-4F2E-B35B-005ECBA554AD}" presName="composite" presStyleCnt="0"/>
      <dgm:spPr/>
    </dgm:pt>
    <dgm:pt modelId="{21ECCCCD-5B54-4C74-A635-A5916E2C97CB}" type="pres">
      <dgm:prSet presAssocID="{BEBCE7F0-F313-4F2E-B35B-005ECBA554AD}" presName="imgShp" presStyleLbl="fgImgPlace1" presStyleIdx="0" presStyleCnt="5" custScaleX="217392" custLinFactNeighborX="-75002" custLinFactNeighborY="74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5994170-64D0-4A36-B22E-7FAE64ACB120}" type="pres">
      <dgm:prSet presAssocID="{BEBCE7F0-F313-4F2E-B35B-005ECBA554AD}" presName="txShp" presStyleLbl="node1" presStyleIdx="0" presStyleCnt="5" custLinFactNeighborX="11655" custLinFactNeighborY="-2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34F5AE-9D1B-42A7-A525-D6433A85B2BE}" type="pres">
      <dgm:prSet presAssocID="{019CDB7C-1E19-4D85-A166-8F36ACD4D33A}" presName="spacing" presStyleCnt="0"/>
      <dgm:spPr/>
    </dgm:pt>
    <dgm:pt modelId="{81CCDD36-5A51-4C19-A247-45791903114E}" type="pres">
      <dgm:prSet presAssocID="{B8EC0FE4-3211-44DC-8EB4-9A6E0ADAD45B}" presName="composite" presStyleCnt="0"/>
      <dgm:spPr/>
    </dgm:pt>
    <dgm:pt modelId="{78952B70-38B2-4535-9FF0-23517A5B9103}" type="pres">
      <dgm:prSet presAssocID="{B8EC0FE4-3211-44DC-8EB4-9A6E0ADAD45B}" presName="imgShp" presStyleLbl="fgImgPlace1" presStyleIdx="1" presStyleCnt="5" custScaleX="205944" custLinFactNeighborX="-74727" custLinFactNeighborY="-1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0AC2D90-202D-49C2-A868-6ED934568F41}" type="pres">
      <dgm:prSet presAssocID="{B8EC0FE4-3211-44DC-8EB4-9A6E0ADAD45B}" presName="txShp" presStyleLbl="node1" presStyleIdx="1" presStyleCnt="5" custLinFactNeighborX="8466" custLinFactNeighborY="59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C6E6D3-D8F6-401B-84C6-CB3709A07F06}" type="pres">
      <dgm:prSet presAssocID="{2C2A0E9E-EEA1-408E-BA2C-D0494D7E8F86}" presName="spacing" presStyleCnt="0"/>
      <dgm:spPr/>
    </dgm:pt>
    <dgm:pt modelId="{73BE48A7-BD88-4D37-A7AF-8C7441DE1E83}" type="pres">
      <dgm:prSet presAssocID="{9E9D57EE-A5B3-4669-B974-3CD6511E7800}" presName="composite" presStyleCnt="0"/>
      <dgm:spPr/>
    </dgm:pt>
    <dgm:pt modelId="{D720D313-E243-4A36-8451-29BB7FBF2A8B}" type="pres">
      <dgm:prSet presAssocID="{9E9D57EE-A5B3-4669-B974-3CD6511E7800}" presName="imgShp" presStyleLbl="fgImgPlace1" presStyleIdx="2" presStyleCnt="5" custScaleX="182220" custLinFactNeighborX="-56617" custLinFactNeighborY="-965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3BB0DA6-15D5-476D-A245-2B5D982DB65B}" type="pres">
      <dgm:prSet presAssocID="{9E9D57EE-A5B3-4669-B974-3CD6511E7800}" presName="txShp" presStyleLbl="node1" presStyleIdx="2" presStyleCnt="5" custLinFactNeighborX="12949" custLinFactNeighborY="-36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531FAD-11EB-4648-9087-7164FC3EC459}" type="pres">
      <dgm:prSet presAssocID="{2C6E33A1-65C4-412C-A950-D00AD5D3EBE1}" presName="spacing" presStyleCnt="0"/>
      <dgm:spPr/>
    </dgm:pt>
    <dgm:pt modelId="{0F2B1F08-11C2-4840-9B31-30CBA9421DAE}" type="pres">
      <dgm:prSet presAssocID="{FA2B96F7-1921-4835-BCBD-2486A5041FA8}" presName="composite" presStyleCnt="0"/>
      <dgm:spPr/>
    </dgm:pt>
    <dgm:pt modelId="{3054F55B-E43B-4D50-82E5-A5519267CA92}" type="pres">
      <dgm:prSet presAssocID="{FA2B96F7-1921-4835-BCBD-2486A5041FA8}" presName="imgShp" presStyleLbl="fgImgPlace1" presStyleIdx="3" presStyleCnt="5" custScaleX="195968" custLinFactNeighborX="-71643" custLinFactNeighborY="-127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A52ED59-2C25-4A73-A1D0-A056E9CFD785}" type="pres">
      <dgm:prSet presAssocID="{FA2B96F7-1921-4835-BCBD-2486A5041FA8}" presName="txShp" presStyleLbl="node1" presStyleIdx="3" presStyleCnt="5" custLinFactNeighborX="10422" custLinFactNeighborY="-12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5C6E1F-E36C-4186-9C40-33A648E270B8}" type="pres">
      <dgm:prSet presAssocID="{3AAF081F-C44C-4207-9919-1C2DEFB2D697}" presName="spacing" presStyleCnt="0"/>
      <dgm:spPr/>
    </dgm:pt>
    <dgm:pt modelId="{2D14865E-4B1A-4F0B-91AF-3203B2D59510}" type="pres">
      <dgm:prSet presAssocID="{AA99C5D8-65C2-41A2-8C2A-1ACD01310C71}" presName="composite" presStyleCnt="0"/>
      <dgm:spPr/>
    </dgm:pt>
    <dgm:pt modelId="{9C172253-2D16-4629-BF77-0310D67E5C6B}" type="pres">
      <dgm:prSet presAssocID="{AA99C5D8-65C2-41A2-8C2A-1ACD01310C71}" presName="imgShp" presStyleLbl="fgImgPlace1" presStyleIdx="4" presStyleCnt="5" custScaleX="150258" custLinFactNeighborX="-59141" custLinFactNeighborY="1312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86FA51E-25F5-4DC8-AFBC-6B1C18920045}" type="pres">
      <dgm:prSet presAssocID="{AA99C5D8-65C2-41A2-8C2A-1ACD01310C71}" presName="txShp" presStyleLbl="node1" presStyleIdx="4" presStyleCnt="5" custLinFactNeighborX="14264" custLinFactNeighborY="11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C8A3D58-55A9-4CEE-AFDE-DA8BD6DBF858}" type="presOf" srcId="{B8EC0FE4-3211-44DC-8EB4-9A6E0ADAD45B}" destId="{30AC2D90-202D-49C2-A868-6ED934568F41}" srcOrd="0" destOrd="0" presId="urn:microsoft.com/office/officeart/2005/8/layout/vList3"/>
    <dgm:cxn modelId="{7DF0219C-3D88-4823-9C94-AB62F556A2A5}" type="presOf" srcId="{BEBCE7F0-F313-4F2E-B35B-005ECBA554AD}" destId="{F5994170-64D0-4A36-B22E-7FAE64ACB120}" srcOrd="0" destOrd="0" presId="urn:microsoft.com/office/officeart/2005/8/layout/vList3"/>
    <dgm:cxn modelId="{A3AC1A26-BE82-4AA0-99D3-423E0414AD0F}" type="presOf" srcId="{10DDC67A-B7FE-4643-A792-B4ACB9832AC5}" destId="{3847E55F-CC04-4A9C-BD49-1F6CB7F1EFC5}" srcOrd="0" destOrd="0" presId="urn:microsoft.com/office/officeart/2005/8/layout/vList3"/>
    <dgm:cxn modelId="{123FEC51-CD59-4104-B4D2-D7D57300565B}" type="presOf" srcId="{FA2B96F7-1921-4835-BCBD-2486A5041FA8}" destId="{8A52ED59-2C25-4A73-A1D0-A056E9CFD785}" srcOrd="0" destOrd="0" presId="urn:microsoft.com/office/officeart/2005/8/layout/vList3"/>
    <dgm:cxn modelId="{8327A985-6FEB-4BB1-A435-47871123A116}" srcId="{10DDC67A-B7FE-4643-A792-B4ACB9832AC5}" destId="{BEBCE7F0-F313-4F2E-B35B-005ECBA554AD}" srcOrd="0" destOrd="0" parTransId="{0227D14C-3327-4411-88C3-A2F223317DEC}" sibTransId="{019CDB7C-1E19-4D85-A166-8F36ACD4D33A}"/>
    <dgm:cxn modelId="{0DF55129-D5FF-449E-A268-994D1C879509}" srcId="{10DDC67A-B7FE-4643-A792-B4ACB9832AC5}" destId="{AA99C5D8-65C2-41A2-8C2A-1ACD01310C71}" srcOrd="4" destOrd="0" parTransId="{95C85B64-5F8A-48B9-9CA7-3FD68DEC0948}" sibTransId="{199A5217-6EFE-4AC9-A7E1-6813849B8EC7}"/>
    <dgm:cxn modelId="{772B0832-F567-452D-AB49-F9D28A7777CA}" srcId="{10DDC67A-B7FE-4643-A792-B4ACB9832AC5}" destId="{9E9D57EE-A5B3-4669-B974-3CD6511E7800}" srcOrd="2" destOrd="0" parTransId="{61D156E1-52B7-46F0-B854-62C01216C564}" sibTransId="{2C6E33A1-65C4-412C-A950-D00AD5D3EBE1}"/>
    <dgm:cxn modelId="{CB2F3BA7-D66C-4529-8899-B9E3489A0515}" srcId="{10DDC67A-B7FE-4643-A792-B4ACB9832AC5}" destId="{B8EC0FE4-3211-44DC-8EB4-9A6E0ADAD45B}" srcOrd="1" destOrd="0" parTransId="{080E05E3-1D59-43C7-8FD8-42905E635D6D}" sibTransId="{2C2A0E9E-EEA1-408E-BA2C-D0494D7E8F86}"/>
    <dgm:cxn modelId="{B0934F16-9732-4FFD-ACF9-96B8DD0F70F9}" type="presOf" srcId="{9E9D57EE-A5B3-4669-B974-3CD6511E7800}" destId="{83BB0DA6-15D5-476D-A245-2B5D982DB65B}" srcOrd="0" destOrd="0" presId="urn:microsoft.com/office/officeart/2005/8/layout/vList3"/>
    <dgm:cxn modelId="{948701FB-6484-4422-8457-3212C499B1A1}" srcId="{10DDC67A-B7FE-4643-A792-B4ACB9832AC5}" destId="{FA2B96F7-1921-4835-BCBD-2486A5041FA8}" srcOrd="3" destOrd="0" parTransId="{FD5D4BEA-9F90-4892-A695-18E43FE5FCE0}" sibTransId="{3AAF081F-C44C-4207-9919-1C2DEFB2D697}"/>
    <dgm:cxn modelId="{CD16649D-607B-42ED-A8AB-CC544F2120C1}" type="presOf" srcId="{AA99C5D8-65C2-41A2-8C2A-1ACD01310C71}" destId="{D86FA51E-25F5-4DC8-AFBC-6B1C18920045}" srcOrd="0" destOrd="0" presId="urn:microsoft.com/office/officeart/2005/8/layout/vList3"/>
    <dgm:cxn modelId="{264251CA-7A1B-46A6-AF1E-1A4DB0042684}" type="presParOf" srcId="{3847E55F-CC04-4A9C-BD49-1F6CB7F1EFC5}" destId="{6123CC86-0536-4E63-959C-70B47C1E4ABB}" srcOrd="0" destOrd="0" presId="urn:microsoft.com/office/officeart/2005/8/layout/vList3"/>
    <dgm:cxn modelId="{BE88F037-D911-4211-A5D7-8D98C4703467}" type="presParOf" srcId="{6123CC86-0536-4E63-959C-70B47C1E4ABB}" destId="{21ECCCCD-5B54-4C74-A635-A5916E2C97CB}" srcOrd="0" destOrd="0" presId="urn:microsoft.com/office/officeart/2005/8/layout/vList3"/>
    <dgm:cxn modelId="{45BD3BB0-ADB9-4A86-8DAC-D77C9A82815D}" type="presParOf" srcId="{6123CC86-0536-4E63-959C-70B47C1E4ABB}" destId="{F5994170-64D0-4A36-B22E-7FAE64ACB120}" srcOrd="1" destOrd="0" presId="urn:microsoft.com/office/officeart/2005/8/layout/vList3"/>
    <dgm:cxn modelId="{A3C5D4EF-01FE-4E7B-B870-C0C7901B486E}" type="presParOf" srcId="{3847E55F-CC04-4A9C-BD49-1F6CB7F1EFC5}" destId="{EA34F5AE-9D1B-42A7-A525-D6433A85B2BE}" srcOrd="1" destOrd="0" presId="urn:microsoft.com/office/officeart/2005/8/layout/vList3"/>
    <dgm:cxn modelId="{93CA0557-0EFE-455A-8879-D7F7EED0689A}" type="presParOf" srcId="{3847E55F-CC04-4A9C-BD49-1F6CB7F1EFC5}" destId="{81CCDD36-5A51-4C19-A247-45791903114E}" srcOrd="2" destOrd="0" presId="urn:microsoft.com/office/officeart/2005/8/layout/vList3"/>
    <dgm:cxn modelId="{A2FA53A2-B672-4753-A81A-0460468D893E}" type="presParOf" srcId="{81CCDD36-5A51-4C19-A247-45791903114E}" destId="{78952B70-38B2-4535-9FF0-23517A5B9103}" srcOrd="0" destOrd="0" presId="urn:microsoft.com/office/officeart/2005/8/layout/vList3"/>
    <dgm:cxn modelId="{42793CE1-2A05-4566-B1E2-612591EDD919}" type="presParOf" srcId="{81CCDD36-5A51-4C19-A247-45791903114E}" destId="{30AC2D90-202D-49C2-A868-6ED934568F41}" srcOrd="1" destOrd="0" presId="urn:microsoft.com/office/officeart/2005/8/layout/vList3"/>
    <dgm:cxn modelId="{19FC6529-1CD4-4B32-BDA4-BCAB1103F3D5}" type="presParOf" srcId="{3847E55F-CC04-4A9C-BD49-1F6CB7F1EFC5}" destId="{DBC6E6D3-D8F6-401B-84C6-CB3709A07F06}" srcOrd="3" destOrd="0" presId="urn:microsoft.com/office/officeart/2005/8/layout/vList3"/>
    <dgm:cxn modelId="{E9F94EFE-233E-4122-A581-12911806F384}" type="presParOf" srcId="{3847E55F-CC04-4A9C-BD49-1F6CB7F1EFC5}" destId="{73BE48A7-BD88-4D37-A7AF-8C7441DE1E83}" srcOrd="4" destOrd="0" presId="urn:microsoft.com/office/officeart/2005/8/layout/vList3"/>
    <dgm:cxn modelId="{3E4D62B0-BC82-42FE-A464-90B78FE0CC53}" type="presParOf" srcId="{73BE48A7-BD88-4D37-A7AF-8C7441DE1E83}" destId="{D720D313-E243-4A36-8451-29BB7FBF2A8B}" srcOrd="0" destOrd="0" presId="urn:microsoft.com/office/officeart/2005/8/layout/vList3"/>
    <dgm:cxn modelId="{5823DA8F-B54F-4FBB-AFFA-F0358E4F4FAF}" type="presParOf" srcId="{73BE48A7-BD88-4D37-A7AF-8C7441DE1E83}" destId="{83BB0DA6-15D5-476D-A245-2B5D982DB65B}" srcOrd="1" destOrd="0" presId="urn:microsoft.com/office/officeart/2005/8/layout/vList3"/>
    <dgm:cxn modelId="{BA3E098D-17C5-43A6-B96B-96FDF4300FB4}" type="presParOf" srcId="{3847E55F-CC04-4A9C-BD49-1F6CB7F1EFC5}" destId="{92531FAD-11EB-4648-9087-7164FC3EC459}" srcOrd="5" destOrd="0" presId="urn:microsoft.com/office/officeart/2005/8/layout/vList3"/>
    <dgm:cxn modelId="{228C9665-F182-48FB-A316-3D2F553AB1BF}" type="presParOf" srcId="{3847E55F-CC04-4A9C-BD49-1F6CB7F1EFC5}" destId="{0F2B1F08-11C2-4840-9B31-30CBA9421DAE}" srcOrd="6" destOrd="0" presId="urn:microsoft.com/office/officeart/2005/8/layout/vList3"/>
    <dgm:cxn modelId="{07C6AEA7-FCD9-47ED-BFD5-38BFDE43E4A9}" type="presParOf" srcId="{0F2B1F08-11C2-4840-9B31-30CBA9421DAE}" destId="{3054F55B-E43B-4D50-82E5-A5519267CA92}" srcOrd="0" destOrd="0" presId="urn:microsoft.com/office/officeart/2005/8/layout/vList3"/>
    <dgm:cxn modelId="{16379CAC-BD6C-4069-BBA6-7DAF1D908EE4}" type="presParOf" srcId="{0F2B1F08-11C2-4840-9B31-30CBA9421DAE}" destId="{8A52ED59-2C25-4A73-A1D0-A056E9CFD785}" srcOrd="1" destOrd="0" presId="urn:microsoft.com/office/officeart/2005/8/layout/vList3"/>
    <dgm:cxn modelId="{0B30FD2A-D6D8-4D15-9E7A-9393260D388F}" type="presParOf" srcId="{3847E55F-CC04-4A9C-BD49-1F6CB7F1EFC5}" destId="{625C6E1F-E36C-4186-9C40-33A648E270B8}" srcOrd="7" destOrd="0" presId="urn:microsoft.com/office/officeart/2005/8/layout/vList3"/>
    <dgm:cxn modelId="{75FA0590-A6FA-426B-B6ED-544A965CB6CC}" type="presParOf" srcId="{3847E55F-CC04-4A9C-BD49-1F6CB7F1EFC5}" destId="{2D14865E-4B1A-4F0B-91AF-3203B2D59510}" srcOrd="8" destOrd="0" presId="urn:microsoft.com/office/officeart/2005/8/layout/vList3"/>
    <dgm:cxn modelId="{3B2DCF46-383A-4A4F-BF1B-95C11BF8D6A3}" type="presParOf" srcId="{2D14865E-4B1A-4F0B-91AF-3203B2D59510}" destId="{9C172253-2D16-4629-BF77-0310D67E5C6B}" srcOrd="0" destOrd="0" presId="urn:microsoft.com/office/officeart/2005/8/layout/vList3"/>
    <dgm:cxn modelId="{F36D7AB7-EBD2-48F9-BFDD-89FCFD0BCDB2}" type="presParOf" srcId="{2D14865E-4B1A-4F0B-91AF-3203B2D59510}" destId="{D86FA51E-25F5-4DC8-AFBC-6B1C1892004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9CA245-90E9-4BBA-BE6F-19B3B97247A1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1A672185-08AE-48DE-8C72-AA14014E477A}">
      <dgm:prSet phldrT="[Texto]"/>
      <dgm:spPr/>
      <dgm:t>
        <a:bodyPr/>
        <a:lstStyle/>
        <a:p>
          <a:r>
            <a:rPr lang="es-MX" dirty="0" smtClean="0"/>
            <a:t>Identidad de género</a:t>
          </a:r>
          <a:endParaRPr lang="es-MX" dirty="0"/>
        </a:p>
      </dgm:t>
    </dgm:pt>
    <dgm:pt modelId="{9127BF66-65D5-4C01-815E-C00EA3E859F7}" type="parTrans" cxnId="{B2F03909-DF4C-4ACA-A75C-BA9EBDCA1BCE}">
      <dgm:prSet/>
      <dgm:spPr/>
      <dgm:t>
        <a:bodyPr/>
        <a:lstStyle/>
        <a:p>
          <a:endParaRPr lang="es-MX"/>
        </a:p>
      </dgm:t>
    </dgm:pt>
    <dgm:pt modelId="{C3C10725-CD88-41DE-A654-186E347D6AD2}" type="sibTrans" cxnId="{B2F03909-DF4C-4ACA-A75C-BA9EBDCA1BCE}">
      <dgm:prSet/>
      <dgm:spPr/>
      <dgm:t>
        <a:bodyPr/>
        <a:lstStyle/>
        <a:p>
          <a:endParaRPr lang="es-MX"/>
        </a:p>
      </dgm:t>
    </dgm:pt>
    <dgm:pt modelId="{8EC801CB-C7D6-44A3-A472-1968A39D9116}">
      <dgm:prSet phldrT="[Texto]"/>
      <dgm:spPr/>
      <dgm:t>
        <a:bodyPr/>
        <a:lstStyle/>
        <a:p>
          <a:r>
            <a:rPr lang="es-MX" dirty="0" smtClean="0"/>
            <a:t>Rol de género</a:t>
          </a:r>
          <a:endParaRPr lang="es-MX" dirty="0"/>
        </a:p>
      </dgm:t>
    </dgm:pt>
    <dgm:pt modelId="{E6F08B6D-3C5E-4AB5-BD3B-FEE6683C1978}" type="parTrans" cxnId="{731E8A31-E513-4DD0-8C2B-CDE68C98C8D1}">
      <dgm:prSet/>
      <dgm:spPr/>
      <dgm:t>
        <a:bodyPr/>
        <a:lstStyle/>
        <a:p>
          <a:endParaRPr lang="es-MX"/>
        </a:p>
      </dgm:t>
    </dgm:pt>
    <dgm:pt modelId="{6B5DD1E6-9898-4DBD-8BCE-A93A33EE18E5}" type="sibTrans" cxnId="{731E8A31-E513-4DD0-8C2B-CDE68C98C8D1}">
      <dgm:prSet/>
      <dgm:spPr/>
      <dgm:t>
        <a:bodyPr/>
        <a:lstStyle/>
        <a:p>
          <a:endParaRPr lang="es-MX"/>
        </a:p>
      </dgm:t>
    </dgm:pt>
    <dgm:pt modelId="{5A4B8010-C0DE-486B-A922-B0B57124160A}">
      <dgm:prSet phldrT="[Texto]"/>
      <dgm:spPr/>
      <dgm:t>
        <a:bodyPr/>
        <a:lstStyle/>
        <a:p>
          <a:r>
            <a:rPr lang="es-MX" dirty="0" smtClean="0"/>
            <a:t>Orientación sexual</a:t>
          </a:r>
          <a:endParaRPr lang="es-MX" dirty="0"/>
        </a:p>
      </dgm:t>
    </dgm:pt>
    <dgm:pt modelId="{42A13736-7826-43D2-8B07-EAFE0A3C567A}" type="parTrans" cxnId="{6A85CDA7-A535-40E8-A904-3309D606FB6F}">
      <dgm:prSet/>
      <dgm:spPr/>
      <dgm:t>
        <a:bodyPr/>
        <a:lstStyle/>
        <a:p>
          <a:endParaRPr lang="es-MX"/>
        </a:p>
      </dgm:t>
    </dgm:pt>
    <dgm:pt modelId="{52B8DD48-B3A2-4000-B2D6-A35828CD0BC8}" type="sibTrans" cxnId="{6A85CDA7-A535-40E8-A904-3309D606FB6F}">
      <dgm:prSet/>
      <dgm:spPr/>
      <dgm:t>
        <a:bodyPr/>
        <a:lstStyle/>
        <a:p>
          <a:endParaRPr lang="es-MX"/>
        </a:p>
      </dgm:t>
    </dgm:pt>
    <dgm:pt modelId="{56CE46BA-585A-4D1D-8F58-4DC27C149662}" type="pres">
      <dgm:prSet presAssocID="{509CA245-90E9-4BBA-BE6F-19B3B97247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7C7CCC1-6DF5-4C35-9694-A742E997FC20}" type="pres">
      <dgm:prSet presAssocID="{1A672185-08AE-48DE-8C72-AA14014E477A}" presName="comp" presStyleCnt="0"/>
      <dgm:spPr/>
    </dgm:pt>
    <dgm:pt modelId="{808B7704-791E-4A09-A80A-F67756F00646}" type="pres">
      <dgm:prSet presAssocID="{1A672185-08AE-48DE-8C72-AA14014E477A}" presName="box" presStyleLbl="node1" presStyleIdx="0" presStyleCnt="3"/>
      <dgm:spPr/>
      <dgm:t>
        <a:bodyPr/>
        <a:lstStyle/>
        <a:p>
          <a:endParaRPr lang="es-MX"/>
        </a:p>
      </dgm:t>
    </dgm:pt>
    <dgm:pt modelId="{AC99497D-B478-4FD3-90E3-C29AEB8F7E0D}" type="pres">
      <dgm:prSet presAssocID="{1A672185-08AE-48DE-8C72-AA14014E477A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F131B68-383A-4969-99D9-624D40D98FE6}" type="pres">
      <dgm:prSet presAssocID="{1A672185-08AE-48DE-8C72-AA14014E477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3BEABD-87A8-4500-B1D4-7C1748B60E2B}" type="pres">
      <dgm:prSet presAssocID="{C3C10725-CD88-41DE-A654-186E347D6AD2}" presName="spacer" presStyleCnt="0"/>
      <dgm:spPr/>
    </dgm:pt>
    <dgm:pt modelId="{1350BADE-4C7D-4E92-A08D-1861B7BADF9E}" type="pres">
      <dgm:prSet presAssocID="{8EC801CB-C7D6-44A3-A472-1968A39D9116}" presName="comp" presStyleCnt="0"/>
      <dgm:spPr/>
    </dgm:pt>
    <dgm:pt modelId="{B5E276F5-5AE4-41AA-B165-0F0371B5EE51}" type="pres">
      <dgm:prSet presAssocID="{8EC801CB-C7D6-44A3-A472-1968A39D9116}" presName="box" presStyleLbl="node1" presStyleIdx="1" presStyleCnt="3"/>
      <dgm:spPr/>
      <dgm:t>
        <a:bodyPr/>
        <a:lstStyle/>
        <a:p>
          <a:endParaRPr lang="es-MX"/>
        </a:p>
      </dgm:t>
    </dgm:pt>
    <dgm:pt modelId="{9E4D07AF-36DC-4001-8634-28EE7C577ECD}" type="pres">
      <dgm:prSet presAssocID="{8EC801CB-C7D6-44A3-A472-1968A39D911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6054B18-8498-4227-93AF-DE736F7D2ACC}" type="pres">
      <dgm:prSet presAssocID="{8EC801CB-C7D6-44A3-A472-1968A39D911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FCB93F-4475-46A7-84F8-BC9BD1009AD8}" type="pres">
      <dgm:prSet presAssocID="{6B5DD1E6-9898-4DBD-8BCE-A93A33EE18E5}" presName="spacer" presStyleCnt="0"/>
      <dgm:spPr/>
    </dgm:pt>
    <dgm:pt modelId="{4F5D767C-E9C8-4858-854B-A07C2B0C3193}" type="pres">
      <dgm:prSet presAssocID="{5A4B8010-C0DE-486B-A922-B0B57124160A}" presName="comp" presStyleCnt="0"/>
      <dgm:spPr/>
    </dgm:pt>
    <dgm:pt modelId="{8218A2D8-D822-4AF8-851A-87C2C5673ED4}" type="pres">
      <dgm:prSet presAssocID="{5A4B8010-C0DE-486B-A922-B0B57124160A}" presName="box" presStyleLbl="node1" presStyleIdx="2" presStyleCnt="3"/>
      <dgm:spPr/>
      <dgm:t>
        <a:bodyPr/>
        <a:lstStyle/>
        <a:p>
          <a:endParaRPr lang="es-MX"/>
        </a:p>
      </dgm:t>
    </dgm:pt>
    <dgm:pt modelId="{D6870D16-EEB7-4777-A1E2-14D7D546A09A}" type="pres">
      <dgm:prSet presAssocID="{5A4B8010-C0DE-486B-A922-B0B57124160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CC2F8ED-CFC4-4CA7-8D54-6299ED9B0FDC}" type="pres">
      <dgm:prSet presAssocID="{5A4B8010-C0DE-486B-A922-B0B57124160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A85CDA7-A535-40E8-A904-3309D606FB6F}" srcId="{509CA245-90E9-4BBA-BE6F-19B3B97247A1}" destId="{5A4B8010-C0DE-486B-A922-B0B57124160A}" srcOrd="2" destOrd="0" parTransId="{42A13736-7826-43D2-8B07-EAFE0A3C567A}" sibTransId="{52B8DD48-B3A2-4000-B2D6-A35828CD0BC8}"/>
    <dgm:cxn modelId="{38B3EFD4-75C4-4090-9BE8-40C76B6FEEF2}" type="presOf" srcId="{1A672185-08AE-48DE-8C72-AA14014E477A}" destId="{EF131B68-383A-4969-99D9-624D40D98FE6}" srcOrd="1" destOrd="0" presId="urn:microsoft.com/office/officeart/2005/8/layout/vList4"/>
    <dgm:cxn modelId="{731E8A31-E513-4DD0-8C2B-CDE68C98C8D1}" srcId="{509CA245-90E9-4BBA-BE6F-19B3B97247A1}" destId="{8EC801CB-C7D6-44A3-A472-1968A39D9116}" srcOrd="1" destOrd="0" parTransId="{E6F08B6D-3C5E-4AB5-BD3B-FEE6683C1978}" sibTransId="{6B5DD1E6-9898-4DBD-8BCE-A93A33EE18E5}"/>
    <dgm:cxn modelId="{2B66E20A-D916-4BEF-979C-A8B740DA4FB3}" type="presOf" srcId="{5A4B8010-C0DE-486B-A922-B0B57124160A}" destId="{8218A2D8-D822-4AF8-851A-87C2C5673ED4}" srcOrd="0" destOrd="0" presId="urn:microsoft.com/office/officeart/2005/8/layout/vList4"/>
    <dgm:cxn modelId="{CDD7BB2E-E668-47CE-8B23-D547A42228B2}" type="presOf" srcId="{1A672185-08AE-48DE-8C72-AA14014E477A}" destId="{808B7704-791E-4A09-A80A-F67756F00646}" srcOrd="0" destOrd="0" presId="urn:microsoft.com/office/officeart/2005/8/layout/vList4"/>
    <dgm:cxn modelId="{AE0C1923-2D5B-4499-904F-BE2EAE4F6AF2}" type="presOf" srcId="{509CA245-90E9-4BBA-BE6F-19B3B97247A1}" destId="{56CE46BA-585A-4D1D-8F58-4DC27C149662}" srcOrd="0" destOrd="0" presId="urn:microsoft.com/office/officeart/2005/8/layout/vList4"/>
    <dgm:cxn modelId="{27A13257-4420-401E-A9AA-A645F086196C}" type="presOf" srcId="{5A4B8010-C0DE-486B-A922-B0B57124160A}" destId="{1CC2F8ED-CFC4-4CA7-8D54-6299ED9B0FDC}" srcOrd="1" destOrd="0" presId="urn:microsoft.com/office/officeart/2005/8/layout/vList4"/>
    <dgm:cxn modelId="{C23D6D59-D06B-4CF9-9D04-FA8DE99F402F}" type="presOf" srcId="{8EC801CB-C7D6-44A3-A472-1968A39D9116}" destId="{46054B18-8498-4227-93AF-DE736F7D2ACC}" srcOrd="1" destOrd="0" presId="urn:microsoft.com/office/officeart/2005/8/layout/vList4"/>
    <dgm:cxn modelId="{B2F03909-DF4C-4ACA-A75C-BA9EBDCA1BCE}" srcId="{509CA245-90E9-4BBA-BE6F-19B3B97247A1}" destId="{1A672185-08AE-48DE-8C72-AA14014E477A}" srcOrd="0" destOrd="0" parTransId="{9127BF66-65D5-4C01-815E-C00EA3E859F7}" sibTransId="{C3C10725-CD88-41DE-A654-186E347D6AD2}"/>
    <dgm:cxn modelId="{60F24715-8A42-493C-9F6F-9C4109FBD96F}" type="presOf" srcId="{8EC801CB-C7D6-44A3-A472-1968A39D9116}" destId="{B5E276F5-5AE4-41AA-B165-0F0371B5EE51}" srcOrd="0" destOrd="0" presId="urn:microsoft.com/office/officeart/2005/8/layout/vList4"/>
    <dgm:cxn modelId="{08D6F8B2-4BE3-4E17-9071-456B802D5C21}" type="presParOf" srcId="{56CE46BA-585A-4D1D-8F58-4DC27C149662}" destId="{67C7CCC1-6DF5-4C35-9694-A742E997FC20}" srcOrd="0" destOrd="0" presId="urn:microsoft.com/office/officeart/2005/8/layout/vList4"/>
    <dgm:cxn modelId="{F10E862D-33E1-408B-A88F-B71BBAB84008}" type="presParOf" srcId="{67C7CCC1-6DF5-4C35-9694-A742E997FC20}" destId="{808B7704-791E-4A09-A80A-F67756F00646}" srcOrd="0" destOrd="0" presId="urn:microsoft.com/office/officeart/2005/8/layout/vList4"/>
    <dgm:cxn modelId="{A274D09C-93FA-413F-9C8E-E45A0143031D}" type="presParOf" srcId="{67C7CCC1-6DF5-4C35-9694-A742E997FC20}" destId="{AC99497D-B478-4FD3-90E3-C29AEB8F7E0D}" srcOrd="1" destOrd="0" presId="urn:microsoft.com/office/officeart/2005/8/layout/vList4"/>
    <dgm:cxn modelId="{2B9361B7-ACB5-4EF9-B1C3-7A558341942D}" type="presParOf" srcId="{67C7CCC1-6DF5-4C35-9694-A742E997FC20}" destId="{EF131B68-383A-4969-99D9-624D40D98FE6}" srcOrd="2" destOrd="0" presId="urn:microsoft.com/office/officeart/2005/8/layout/vList4"/>
    <dgm:cxn modelId="{1CF6ABB2-9479-40BF-B8CD-D4B5F3C619C4}" type="presParOf" srcId="{56CE46BA-585A-4D1D-8F58-4DC27C149662}" destId="{E13BEABD-87A8-4500-B1D4-7C1748B60E2B}" srcOrd="1" destOrd="0" presId="urn:microsoft.com/office/officeart/2005/8/layout/vList4"/>
    <dgm:cxn modelId="{59DE5679-EAE5-453A-86BB-5E8CEF2D2E47}" type="presParOf" srcId="{56CE46BA-585A-4D1D-8F58-4DC27C149662}" destId="{1350BADE-4C7D-4E92-A08D-1861B7BADF9E}" srcOrd="2" destOrd="0" presId="urn:microsoft.com/office/officeart/2005/8/layout/vList4"/>
    <dgm:cxn modelId="{29CC5B5D-4DBF-4478-A1FE-F796B1A3B709}" type="presParOf" srcId="{1350BADE-4C7D-4E92-A08D-1861B7BADF9E}" destId="{B5E276F5-5AE4-41AA-B165-0F0371B5EE51}" srcOrd="0" destOrd="0" presId="urn:microsoft.com/office/officeart/2005/8/layout/vList4"/>
    <dgm:cxn modelId="{9FAF93F5-A1B7-4BC7-9AE1-E3301F5D2A22}" type="presParOf" srcId="{1350BADE-4C7D-4E92-A08D-1861B7BADF9E}" destId="{9E4D07AF-36DC-4001-8634-28EE7C577ECD}" srcOrd="1" destOrd="0" presId="urn:microsoft.com/office/officeart/2005/8/layout/vList4"/>
    <dgm:cxn modelId="{0CFC8BDE-C56A-48EC-A789-CAB32F572D04}" type="presParOf" srcId="{1350BADE-4C7D-4E92-A08D-1861B7BADF9E}" destId="{46054B18-8498-4227-93AF-DE736F7D2ACC}" srcOrd="2" destOrd="0" presId="urn:microsoft.com/office/officeart/2005/8/layout/vList4"/>
    <dgm:cxn modelId="{1CA962D4-B750-4E8A-85B7-0D897FEE0429}" type="presParOf" srcId="{56CE46BA-585A-4D1D-8F58-4DC27C149662}" destId="{ACFCB93F-4475-46A7-84F8-BC9BD1009AD8}" srcOrd="3" destOrd="0" presId="urn:microsoft.com/office/officeart/2005/8/layout/vList4"/>
    <dgm:cxn modelId="{FEBB9DB3-52F6-40CE-8F95-F7F75B8A1DA0}" type="presParOf" srcId="{56CE46BA-585A-4D1D-8F58-4DC27C149662}" destId="{4F5D767C-E9C8-4858-854B-A07C2B0C3193}" srcOrd="4" destOrd="0" presId="urn:microsoft.com/office/officeart/2005/8/layout/vList4"/>
    <dgm:cxn modelId="{BF665840-9185-4E4C-B17D-208C9B4FA88C}" type="presParOf" srcId="{4F5D767C-E9C8-4858-854B-A07C2B0C3193}" destId="{8218A2D8-D822-4AF8-851A-87C2C5673ED4}" srcOrd="0" destOrd="0" presId="urn:microsoft.com/office/officeart/2005/8/layout/vList4"/>
    <dgm:cxn modelId="{B460CBB3-E48F-462A-89EF-21DB0718E369}" type="presParOf" srcId="{4F5D767C-E9C8-4858-854B-A07C2B0C3193}" destId="{D6870D16-EEB7-4777-A1E2-14D7D546A09A}" srcOrd="1" destOrd="0" presId="urn:microsoft.com/office/officeart/2005/8/layout/vList4"/>
    <dgm:cxn modelId="{08615AD5-DCD7-4478-B5B8-0C2BD22588CA}" type="presParOf" srcId="{4F5D767C-E9C8-4858-854B-A07C2B0C3193}" destId="{1CC2F8ED-CFC4-4CA7-8D54-6299ED9B0F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FB7CFC-9B50-4ABA-AAB1-9D21B5392356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DE836A6-E4BD-441A-A4DB-4525CEFF6CA7}">
      <dgm:prSet phldrT="[Texto]"/>
      <dgm:spPr/>
      <dgm:t>
        <a:bodyPr/>
        <a:lstStyle/>
        <a:p>
          <a:r>
            <a:rPr lang="es-MX" dirty="0" smtClean="0"/>
            <a:t>1</a:t>
          </a:r>
          <a:endParaRPr lang="es-MX" dirty="0"/>
        </a:p>
      </dgm:t>
    </dgm:pt>
    <dgm:pt modelId="{CB0AEF7C-8352-4FE7-9EE8-250207F05E9D}" type="parTrans" cxnId="{030BB382-37F2-4608-87EC-55625E911695}">
      <dgm:prSet/>
      <dgm:spPr/>
      <dgm:t>
        <a:bodyPr/>
        <a:lstStyle/>
        <a:p>
          <a:endParaRPr lang="es-MX"/>
        </a:p>
      </dgm:t>
    </dgm:pt>
    <dgm:pt modelId="{4C83176B-B7D1-4CAE-9112-C47E2740D0D7}" type="sibTrans" cxnId="{030BB382-37F2-4608-87EC-55625E911695}">
      <dgm:prSet/>
      <dgm:spPr/>
      <dgm:t>
        <a:bodyPr/>
        <a:lstStyle/>
        <a:p>
          <a:endParaRPr lang="es-MX"/>
        </a:p>
      </dgm:t>
    </dgm:pt>
    <dgm:pt modelId="{B1E539CB-9626-4897-A22D-C6061FD44B79}">
      <dgm:prSet phldrT="[Texto]"/>
      <dgm:spPr/>
      <dgm:t>
        <a:bodyPr/>
        <a:lstStyle/>
        <a:p>
          <a:r>
            <a:rPr lang="es-MX" dirty="0" smtClean="0"/>
            <a:t>Libertad</a:t>
          </a:r>
          <a:endParaRPr lang="es-MX" dirty="0"/>
        </a:p>
      </dgm:t>
    </dgm:pt>
    <dgm:pt modelId="{24D0552F-29BF-498F-A817-1E9EC3DD01BB}" type="parTrans" cxnId="{5FBAE0B7-827F-4B13-AD8E-3AA5A870B5D0}">
      <dgm:prSet/>
      <dgm:spPr/>
      <dgm:t>
        <a:bodyPr/>
        <a:lstStyle/>
        <a:p>
          <a:endParaRPr lang="es-MX"/>
        </a:p>
      </dgm:t>
    </dgm:pt>
    <dgm:pt modelId="{B6426747-3F05-4173-9E6B-0F32DC92BF3C}" type="sibTrans" cxnId="{5FBAE0B7-827F-4B13-AD8E-3AA5A870B5D0}">
      <dgm:prSet/>
      <dgm:spPr/>
      <dgm:t>
        <a:bodyPr/>
        <a:lstStyle/>
        <a:p>
          <a:endParaRPr lang="es-MX"/>
        </a:p>
      </dgm:t>
    </dgm:pt>
    <dgm:pt modelId="{C03E87C0-839B-47D8-9CE0-0EA369BB83CC}">
      <dgm:prSet phldrT="[Texto]"/>
      <dgm:spPr/>
      <dgm:t>
        <a:bodyPr/>
        <a:lstStyle/>
        <a:p>
          <a:r>
            <a:rPr lang="es-MX" dirty="0" smtClean="0"/>
            <a:t>2</a:t>
          </a:r>
          <a:endParaRPr lang="es-MX" dirty="0"/>
        </a:p>
      </dgm:t>
    </dgm:pt>
    <dgm:pt modelId="{7148E165-910C-4618-A522-88BD0C0E0CF4}" type="parTrans" cxnId="{34E6D33C-4BB3-40B9-B13E-69F1F49A2405}">
      <dgm:prSet/>
      <dgm:spPr/>
      <dgm:t>
        <a:bodyPr/>
        <a:lstStyle/>
        <a:p>
          <a:endParaRPr lang="es-MX"/>
        </a:p>
      </dgm:t>
    </dgm:pt>
    <dgm:pt modelId="{B50B6768-4B7F-4B93-99C0-7CA25CC9D5CB}" type="sibTrans" cxnId="{34E6D33C-4BB3-40B9-B13E-69F1F49A2405}">
      <dgm:prSet/>
      <dgm:spPr/>
      <dgm:t>
        <a:bodyPr/>
        <a:lstStyle/>
        <a:p>
          <a:endParaRPr lang="es-MX"/>
        </a:p>
      </dgm:t>
    </dgm:pt>
    <dgm:pt modelId="{3C413541-0F8B-4BDD-A236-510275D2A212}">
      <dgm:prSet phldrT="[Texto]"/>
      <dgm:spPr/>
      <dgm:t>
        <a:bodyPr/>
        <a:lstStyle/>
        <a:p>
          <a:r>
            <a:rPr lang="es-MX" dirty="0" smtClean="0"/>
            <a:t>Autonomía, integridad y seguridad corporal </a:t>
          </a:r>
          <a:endParaRPr lang="es-MX" dirty="0"/>
        </a:p>
      </dgm:t>
    </dgm:pt>
    <dgm:pt modelId="{40D4F172-084C-43B0-B7AD-CC8F1BD22C43}" type="parTrans" cxnId="{5DFA7420-EDCD-45C4-A664-3C9A3961430A}">
      <dgm:prSet/>
      <dgm:spPr/>
      <dgm:t>
        <a:bodyPr/>
        <a:lstStyle/>
        <a:p>
          <a:endParaRPr lang="es-MX"/>
        </a:p>
      </dgm:t>
    </dgm:pt>
    <dgm:pt modelId="{FF8F82D0-F7AC-484A-AA1B-74437CA4BF44}" type="sibTrans" cxnId="{5DFA7420-EDCD-45C4-A664-3C9A3961430A}">
      <dgm:prSet/>
      <dgm:spPr/>
      <dgm:t>
        <a:bodyPr/>
        <a:lstStyle/>
        <a:p>
          <a:endParaRPr lang="es-MX"/>
        </a:p>
      </dgm:t>
    </dgm:pt>
    <dgm:pt modelId="{F242A5D0-ECBA-486C-A36B-E5E1B172137A}">
      <dgm:prSet phldrT="[Texto]"/>
      <dgm:spPr/>
      <dgm:t>
        <a:bodyPr/>
        <a:lstStyle/>
        <a:p>
          <a:r>
            <a:rPr lang="es-MX" dirty="0" smtClean="0"/>
            <a:t>3</a:t>
          </a:r>
          <a:endParaRPr lang="es-MX" dirty="0"/>
        </a:p>
      </dgm:t>
    </dgm:pt>
    <dgm:pt modelId="{6CAF5FA0-A203-4F54-B39C-A110C84AF807}" type="parTrans" cxnId="{028EC934-9BD4-4CB3-AB2C-315FCBF21302}">
      <dgm:prSet/>
      <dgm:spPr/>
      <dgm:t>
        <a:bodyPr/>
        <a:lstStyle/>
        <a:p>
          <a:endParaRPr lang="es-MX"/>
        </a:p>
      </dgm:t>
    </dgm:pt>
    <dgm:pt modelId="{C5781D07-1C32-49A9-97FB-D228BADF5768}" type="sibTrans" cxnId="{028EC934-9BD4-4CB3-AB2C-315FCBF21302}">
      <dgm:prSet/>
      <dgm:spPr/>
      <dgm:t>
        <a:bodyPr/>
        <a:lstStyle/>
        <a:p>
          <a:endParaRPr lang="es-MX"/>
        </a:p>
      </dgm:t>
    </dgm:pt>
    <dgm:pt modelId="{1D6259C3-ABA6-4A54-BDEB-9B4907BADC24}">
      <dgm:prSet phldrT="[Texto]"/>
      <dgm:spPr/>
      <dgm:t>
        <a:bodyPr/>
        <a:lstStyle/>
        <a:p>
          <a:r>
            <a:rPr lang="es-MX" dirty="0" smtClean="0"/>
            <a:t>Igualdad y equidad sexual </a:t>
          </a:r>
          <a:endParaRPr lang="es-MX" dirty="0"/>
        </a:p>
      </dgm:t>
    </dgm:pt>
    <dgm:pt modelId="{5AC6DD9F-18DF-4EB0-8DEA-DBC174038F19}" type="parTrans" cxnId="{397FBF82-B83A-4A64-8A35-618EC568E055}">
      <dgm:prSet/>
      <dgm:spPr/>
      <dgm:t>
        <a:bodyPr/>
        <a:lstStyle/>
        <a:p>
          <a:endParaRPr lang="es-MX"/>
        </a:p>
      </dgm:t>
    </dgm:pt>
    <dgm:pt modelId="{36F454F8-32DF-4F4B-A2BA-5C6819F11667}" type="sibTrans" cxnId="{397FBF82-B83A-4A64-8A35-618EC568E055}">
      <dgm:prSet/>
      <dgm:spPr/>
      <dgm:t>
        <a:bodyPr/>
        <a:lstStyle/>
        <a:p>
          <a:endParaRPr lang="es-MX"/>
        </a:p>
      </dgm:t>
    </dgm:pt>
    <dgm:pt modelId="{F3BF790D-AD96-421E-B490-DF7FB78C5D58}">
      <dgm:prSet phldrT="[Texto]"/>
      <dgm:spPr/>
      <dgm:t>
        <a:bodyPr/>
        <a:lstStyle/>
        <a:p>
          <a:r>
            <a:rPr lang="es-MX" dirty="0" smtClean="0"/>
            <a:t>Salud sexual</a:t>
          </a:r>
          <a:endParaRPr lang="es-MX" dirty="0"/>
        </a:p>
      </dgm:t>
    </dgm:pt>
    <dgm:pt modelId="{74017BB1-F5BE-4908-B5DF-9E58EC3DF4EE}" type="parTrans" cxnId="{C4D165A6-DC09-46B0-B2F9-83ED01F2FB2E}">
      <dgm:prSet/>
      <dgm:spPr/>
      <dgm:t>
        <a:bodyPr/>
        <a:lstStyle/>
        <a:p>
          <a:endParaRPr lang="es-MX"/>
        </a:p>
      </dgm:t>
    </dgm:pt>
    <dgm:pt modelId="{1055A133-9E56-4F53-88A6-15029FB8EBA6}" type="sibTrans" cxnId="{C4D165A6-DC09-46B0-B2F9-83ED01F2FB2E}">
      <dgm:prSet/>
      <dgm:spPr/>
      <dgm:t>
        <a:bodyPr/>
        <a:lstStyle/>
        <a:p>
          <a:endParaRPr lang="es-MX"/>
        </a:p>
      </dgm:t>
    </dgm:pt>
    <dgm:pt modelId="{B2A4C9FA-038B-46B6-856B-BED2D1D7F73F}">
      <dgm:prSet phldrT="[Texto]"/>
      <dgm:spPr/>
      <dgm:t>
        <a:bodyPr/>
        <a:lstStyle/>
        <a:p>
          <a:r>
            <a:rPr lang="es-MX" dirty="0" smtClean="0"/>
            <a:t>4</a:t>
          </a:r>
          <a:endParaRPr lang="es-MX" dirty="0"/>
        </a:p>
      </dgm:t>
    </dgm:pt>
    <dgm:pt modelId="{4A3781F4-A36C-4B98-8E86-EDA068BEB952}" type="parTrans" cxnId="{082A50A7-864B-4004-B624-05AD90AEB732}">
      <dgm:prSet/>
      <dgm:spPr/>
      <dgm:t>
        <a:bodyPr/>
        <a:lstStyle/>
        <a:p>
          <a:endParaRPr lang="es-MX"/>
        </a:p>
      </dgm:t>
    </dgm:pt>
    <dgm:pt modelId="{8CAA0A92-0A64-40EF-9FB4-AE635F15252F}" type="sibTrans" cxnId="{082A50A7-864B-4004-B624-05AD90AEB732}">
      <dgm:prSet/>
      <dgm:spPr/>
      <dgm:t>
        <a:bodyPr/>
        <a:lstStyle/>
        <a:p>
          <a:endParaRPr lang="es-MX"/>
        </a:p>
      </dgm:t>
    </dgm:pt>
    <dgm:pt modelId="{2B533353-B852-4368-B6F1-FD66D7956966}">
      <dgm:prSet phldrT="[Texto]"/>
      <dgm:spPr/>
      <dgm:t>
        <a:bodyPr/>
        <a:lstStyle/>
        <a:p>
          <a:r>
            <a:rPr lang="es-MX" dirty="0" smtClean="0"/>
            <a:t>Información amplia, objetiva y verídica</a:t>
          </a:r>
          <a:endParaRPr lang="es-MX" dirty="0"/>
        </a:p>
      </dgm:t>
    </dgm:pt>
    <dgm:pt modelId="{11E38463-7ECD-4C02-8EC9-156C599FA5CE}" type="parTrans" cxnId="{FDC89EE2-FF0F-425B-8072-189680846023}">
      <dgm:prSet/>
      <dgm:spPr/>
      <dgm:t>
        <a:bodyPr/>
        <a:lstStyle/>
        <a:p>
          <a:endParaRPr lang="es-MX"/>
        </a:p>
      </dgm:t>
    </dgm:pt>
    <dgm:pt modelId="{A51F5476-8A2E-4AB3-BFF8-09E251F2855E}" type="sibTrans" cxnId="{FDC89EE2-FF0F-425B-8072-189680846023}">
      <dgm:prSet/>
      <dgm:spPr/>
      <dgm:t>
        <a:bodyPr/>
        <a:lstStyle/>
        <a:p>
          <a:endParaRPr lang="es-MX"/>
        </a:p>
      </dgm:t>
    </dgm:pt>
    <dgm:pt modelId="{BAE2BFB2-3BE6-4A42-8144-9C9360D53E89}">
      <dgm:prSet phldrT="[Texto]"/>
      <dgm:spPr/>
      <dgm:t>
        <a:bodyPr/>
        <a:lstStyle/>
        <a:p>
          <a:r>
            <a:rPr lang="es-MX" dirty="0" smtClean="0"/>
            <a:t>5</a:t>
          </a:r>
          <a:endParaRPr lang="es-MX" dirty="0"/>
        </a:p>
      </dgm:t>
    </dgm:pt>
    <dgm:pt modelId="{2A77B672-E34A-4074-8B2C-E3C459F445A9}" type="parTrans" cxnId="{1EA57772-158C-4068-8295-7EFA278801B3}">
      <dgm:prSet/>
      <dgm:spPr/>
      <dgm:t>
        <a:bodyPr/>
        <a:lstStyle/>
        <a:p>
          <a:endParaRPr lang="es-MX"/>
        </a:p>
      </dgm:t>
    </dgm:pt>
    <dgm:pt modelId="{C4E7FFE0-4F4D-49D3-8C6E-BBED65F78627}" type="sibTrans" cxnId="{1EA57772-158C-4068-8295-7EFA278801B3}">
      <dgm:prSet/>
      <dgm:spPr/>
      <dgm:t>
        <a:bodyPr/>
        <a:lstStyle/>
        <a:p>
          <a:endParaRPr lang="es-MX"/>
        </a:p>
      </dgm:t>
    </dgm:pt>
    <dgm:pt modelId="{46B5426C-B6C7-40B9-A306-D0192D1886E1}">
      <dgm:prSet phldrT="[Texto]"/>
      <dgm:spPr/>
      <dgm:t>
        <a:bodyPr/>
        <a:lstStyle/>
        <a:p>
          <a:r>
            <a:rPr lang="es-MX" dirty="0" smtClean="0"/>
            <a:t>Educación sexual integral</a:t>
          </a:r>
          <a:endParaRPr lang="es-MX" dirty="0"/>
        </a:p>
      </dgm:t>
    </dgm:pt>
    <dgm:pt modelId="{15307C9C-9E6E-4D43-B942-F66377E14999}" type="parTrans" cxnId="{2CDFAA24-1889-4C6E-91AF-78FC4C5131B1}">
      <dgm:prSet/>
      <dgm:spPr/>
      <dgm:t>
        <a:bodyPr/>
        <a:lstStyle/>
        <a:p>
          <a:endParaRPr lang="es-MX"/>
        </a:p>
      </dgm:t>
    </dgm:pt>
    <dgm:pt modelId="{59F2FF6C-7C5A-4802-BBC0-D471D458A8CA}" type="sibTrans" cxnId="{2CDFAA24-1889-4C6E-91AF-78FC4C5131B1}">
      <dgm:prSet/>
      <dgm:spPr/>
      <dgm:t>
        <a:bodyPr/>
        <a:lstStyle/>
        <a:p>
          <a:endParaRPr lang="es-MX"/>
        </a:p>
      </dgm:t>
    </dgm:pt>
    <dgm:pt modelId="{DCFED474-B787-4641-B546-8606605C9B50}">
      <dgm:prSet phldrT="[Texto]"/>
      <dgm:spPr/>
      <dgm:t>
        <a:bodyPr/>
        <a:lstStyle/>
        <a:p>
          <a:r>
            <a:rPr lang="es-MX" dirty="0" smtClean="0"/>
            <a:t>6</a:t>
          </a:r>
          <a:endParaRPr lang="es-MX" dirty="0"/>
        </a:p>
      </dgm:t>
    </dgm:pt>
    <dgm:pt modelId="{44188B99-78EB-4326-9E0F-5A8CC61DD3C3}" type="parTrans" cxnId="{D684367A-F8F4-4F38-BDA5-D2A1AE04EA90}">
      <dgm:prSet/>
      <dgm:spPr/>
      <dgm:t>
        <a:bodyPr/>
        <a:lstStyle/>
        <a:p>
          <a:endParaRPr lang="es-MX"/>
        </a:p>
      </dgm:t>
    </dgm:pt>
    <dgm:pt modelId="{1DE99A0A-08C3-4FA2-BE32-BF6133B17DBF}" type="sibTrans" cxnId="{D684367A-F8F4-4F38-BDA5-D2A1AE04EA90}">
      <dgm:prSet/>
      <dgm:spPr/>
      <dgm:t>
        <a:bodyPr/>
        <a:lstStyle/>
        <a:p>
          <a:endParaRPr lang="es-MX"/>
        </a:p>
      </dgm:t>
    </dgm:pt>
    <dgm:pt modelId="{BCE61089-7982-41FA-94C8-FDE7DC17F95B}">
      <dgm:prSet phldrT="[Texto]"/>
      <dgm:spPr/>
      <dgm:t>
        <a:bodyPr/>
        <a:lstStyle/>
        <a:p>
          <a:r>
            <a:rPr lang="es-MX" dirty="0" smtClean="0"/>
            <a:t>Libre asociación</a:t>
          </a:r>
          <a:endParaRPr lang="es-MX" dirty="0"/>
        </a:p>
      </dgm:t>
    </dgm:pt>
    <dgm:pt modelId="{66BCF17F-0069-48C8-9880-AF9544785653}" type="parTrans" cxnId="{D3EAC417-8D0D-45F2-9288-4C6DEC1F8151}">
      <dgm:prSet/>
      <dgm:spPr/>
      <dgm:t>
        <a:bodyPr/>
        <a:lstStyle/>
        <a:p>
          <a:endParaRPr lang="es-MX"/>
        </a:p>
      </dgm:t>
    </dgm:pt>
    <dgm:pt modelId="{A02293D8-A845-4580-88C7-C5EEA5F2D9E2}" type="sibTrans" cxnId="{D3EAC417-8D0D-45F2-9288-4C6DEC1F8151}">
      <dgm:prSet/>
      <dgm:spPr/>
      <dgm:t>
        <a:bodyPr/>
        <a:lstStyle/>
        <a:p>
          <a:endParaRPr lang="es-MX"/>
        </a:p>
      </dgm:t>
    </dgm:pt>
    <dgm:pt modelId="{5D2EE33E-9E74-491C-83E5-4E753A1578A4}">
      <dgm:prSet phldrT="[Texto]"/>
      <dgm:spPr/>
      <dgm:t>
        <a:bodyPr/>
        <a:lstStyle/>
        <a:p>
          <a:r>
            <a:rPr lang="es-MX" dirty="0" smtClean="0"/>
            <a:t>7</a:t>
          </a:r>
          <a:endParaRPr lang="es-MX" dirty="0"/>
        </a:p>
      </dgm:t>
    </dgm:pt>
    <dgm:pt modelId="{CE6AB560-848C-4DCD-9F59-D9DFB7C881CD}" type="parTrans" cxnId="{59B9311E-42BC-4BE9-8B52-6AB76E5D6DAF}">
      <dgm:prSet/>
      <dgm:spPr/>
      <dgm:t>
        <a:bodyPr/>
        <a:lstStyle/>
        <a:p>
          <a:endParaRPr lang="es-MX"/>
        </a:p>
      </dgm:t>
    </dgm:pt>
    <dgm:pt modelId="{DDB45854-990E-4255-AFCE-8A8D1539B175}" type="sibTrans" cxnId="{59B9311E-42BC-4BE9-8B52-6AB76E5D6DAF}">
      <dgm:prSet/>
      <dgm:spPr/>
      <dgm:t>
        <a:bodyPr/>
        <a:lstStyle/>
        <a:p>
          <a:endParaRPr lang="es-MX"/>
        </a:p>
      </dgm:t>
    </dgm:pt>
    <dgm:pt modelId="{3AEF2819-73CA-4871-93E0-4580E918A855}">
      <dgm:prSet phldrT="[Texto]"/>
      <dgm:spPr/>
      <dgm:t>
        <a:bodyPr/>
        <a:lstStyle/>
        <a:p>
          <a:r>
            <a:rPr lang="es-MX" dirty="0" smtClean="0"/>
            <a:t>Salud reproductiva libre y responsable</a:t>
          </a:r>
          <a:endParaRPr lang="es-MX" dirty="0"/>
        </a:p>
      </dgm:t>
    </dgm:pt>
    <dgm:pt modelId="{AD6A7302-333A-4D33-9A37-D919D84578EF}" type="parTrans" cxnId="{95BF7540-68DC-47A2-AB1D-44523B1E2DFC}">
      <dgm:prSet/>
      <dgm:spPr/>
      <dgm:t>
        <a:bodyPr/>
        <a:lstStyle/>
        <a:p>
          <a:endParaRPr lang="es-MX"/>
        </a:p>
      </dgm:t>
    </dgm:pt>
    <dgm:pt modelId="{C21CE6B3-7553-411B-955D-A2EEA59614D7}" type="sibTrans" cxnId="{95BF7540-68DC-47A2-AB1D-44523B1E2DFC}">
      <dgm:prSet/>
      <dgm:spPr/>
      <dgm:t>
        <a:bodyPr/>
        <a:lstStyle/>
        <a:p>
          <a:endParaRPr lang="es-MX"/>
        </a:p>
      </dgm:t>
    </dgm:pt>
    <dgm:pt modelId="{78624559-42C1-42F1-886F-8DE412F8E80B}">
      <dgm:prSet phldrT="[Texto]"/>
      <dgm:spPr/>
      <dgm:t>
        <a:bodyPr/>
        <a:lstStyle/>
        <a:p>
          <a:r>
            <a:rPr lang="es-MX" dirty="0" smtClean="0"/>
            <a:t>8</a:t>
          </a:r>
          <a:endParaRPr lang="es-MX" dirty="0"/>
        </a:p>
      </dgm:t>
    </dgm:pt>
    <dgm:pt modelId="{639D1BFA-843B-4C20-BBE3-52D2621418B9}" type="parTrans" cxnId="{04CE9C52-6ACD-4C97-BFEE-F80FAD1047FD}">
      <dgm:prSet/>
      <dgm:spPr/>
      <dgm:t>
        <a:bodyPr/>
        <a:lstStyle/>
        <a:p>
          <a:endParaRPr lang="es-MX"/>
        </a:p>
      </dgm:t>
    </dgm:pt>
    <dgm:pt modelId="{D07AE5A4-93C8-4475-8EB2-5D62CCA8EB69}" type="sibTrans" cxnId="{04CE9C52-6ACD-4C97-BFEE-F80FAD1047FD}">
      <dgm:prSet/>
      <dgm:spPr/>
      <dgm:t>
        <a:bodyPr/>
        <a:lstStyle/>
        <a:p>
          <a:endParaRPr lang="es-MX"/>
        </a:p>
      </dgm:t>
    </dgm:pt>
    <dgm:pt modelId="{BE819273-E263-43DC-AFE9-EFE28DA5B2E6}">
      <dgm:prSet phldrT="[Texto]"/>
      <dgm:spPr/>
      <dgm:t>
        <a:bodyPr/>
        <a:lstStyle/>
        <a:p>
          <a:r>
            <a:rPr lang="es-MX" dirty="0" smtClean="0"/>
            <a:t>Vida privada </a:t>
          </a:r>
          <a:endParaRPr lang="es-MX" dirty="0"/>
        </a:p>
      </dgm:t>
    </dgm:pt>
    <dgm:pt modelId="{868DC284-8B36-4F86-A3D6-2836EB25A032}" type="parTrans" cxnId="{579C55B7-AADA-46D0-B1C3-C7FA2BB0CBFF}">
      <dgm:prSet/>
      <dgm:spPr/>
      <dgm:t>
        <a:bodyPr/>
        <a:lstStyle/>
        <a:p>
          <a:endParaRPr lang="es-MX"/>
        </a:p>
      </dgm:t>
    </dgm:pt>
    <dgm:pt modelId="{C5D8BDCE-8CEB-40E9-BB79-DCC392BC1899}" type="sibTrans" cxnId="{579C55B7-AADA-46D0-B1C3-C7FA2BB0CBFF}">
      <dgm:prSet/>
      <dgm:spPr/>
      <dgm:t>
        <a:bodyPr/>
        <a:lstStyle/>
        <a:p>
          <a:endParaRPr lang="es-MX"/>
        </a:p>
      </dgm:t>
    </dgm:pt>
    <dgm:pt modelId="{10F9BA87-C940-4D93-BC09-9D157A2D8C81}">
      <dgm:prSet phldrT="[Texto]"/>
      <dgm:spPr/>
      <dgm:t>
        <a:bodyPr/>
        <a:lstStyle/>
        <a:p>
          <a:r>
            <a:rPr lang="es-MX" dirty="0" smtClean="0"/>
            <a:t>9</a:t>
          </a:r>
          <a:endParaRPr lang="es-MX" dirty="0"/>
        </a:p>
      </dgm:t>
    </dgm:pt>
    <dgm:pt modelId="{41CF4AC3-EA52-47CC-9571-E6A39C8033B2}" type="parTrans" cxnId="{D2E1BF41-DE9C-4C61-A570-44CD5A545F24}">
      <dgm:prSet/>
      <dgm:spPr/>
      <dgm:t>
        <a:bodyPr/>
        <a:lstStyle/>
        <a:p>
          <a:endParaRPr lang="es-MX"/>
        </a:p>
      </dgm:t>
    </dgm:pt>
    <dgm:pt modelId="{DBAC6AA2-883E-4529-B1AA-2E40C4845596}" type="sibTrans" cxnId="{D2E1BF41-DE9C-4C61-A570-44CD5A545F24}">
      <dgm:prSet/>
      <dgm:spPr/>
      <dgm:t>
        <a:bodyPr/>
        <a:lstStyle/>
        <a:p>
          <a:endParaRPr lang="es-MX"/>
        </a:p>
      </dgm:t>
    </dgm:pt>
    <dgm:pt modelId="{E1DC7337-9291-42CE-B075-6C7B2D4D49DA}" type="pres">
      <dgm:prSet presAssocID="{E1FB7CFC-9B50-4ABA-AAB1-9D21B53923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43F7A49-4623-4020-AA74-18E7AA873204}" type="pres">
      <dgm:prSet presAssocID="{ADE836A6-E4BD-441A-A4DB-4525CEFF6CA7}" presName="composite" presStyleCnt="0"/>
      <dgm:spPr/>
    </dgm:pt>
    <dgm:pt modelId="{623CC2D3-6067-40A3-A03E-3CD4A1F27472}" type="pres">
      <dgm:prSet presAssocID="{ADE836A6-E4BD-441A-A4DB-4525CEFF6CA7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343678-EE72-4BCD-97D2-763FE70CCAC2}" type="pres">
      <dgm:prSet presAssocID="{ADE836A6-E4BD-441A-A4DB-4525CEFF6CA7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F7F061-AD90-4E5D-B8AF-90EB95099AC8}" type="pres">
      <dgm:prSet presAssocID="{4C83176B-B7D1-4CAE-9112-C47E2740D0D7}" presName="sp" presStyleCnt="0"/>
      <dgm:spPr/>
    </dgm:pt>
    <dgm:pt modelId="{858861D6-CAED-4593-90FB-A55D299DC436}" type="pres">
      <dgm:prSet presAssocID="{C03E87C0-839B-47D8-9CE0-0EA369BB83CC}" presName="composite" presStyleCnt="0"/>
      <dgm:spPr/>
    </dgm:pt>
    <dgm:pt modelId="{34E9D2D5-BA6A-459B-B8B3-1317306282FF}" type="pres">
      <dgm:prSet presAssocID="{C03E87C0-839B-47D8-9CE0-0EA369BB83CC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5FF752-A8A9-4671-B50D-04E2DFC4CEDF}" type="pres">
      <dgm:prSet presAssocID="{C03E87C0-839B-47D8-9CE0-0EA369BB83CC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636917-60B2-44B2-9D26-5D1CCF72FA59}" type="pres">
      <dgm:prSet presAssocID="{B50B6768-4B7F-4B93-99C0-7CA25CC9D5CB}" presName="sp" presStyleCnt="0"/>
      <dgm:spPr/>
    </dgm:pt>
    <dgm:pt modelId="{262E39CD-1F64-4AE7-9100-187050136CC7}" type="pres">
      <dgm:prSet presAssocID="{F242A5D0-ECBA-486C-A36B-E5E1B172137A}" presName="composite" presStyleCnt="0"/>
      <dgm:spPr/>
    </dgm:pt>
    <dgm:pt modelId="{DE32FD92-2D36-4C28-AE2B-16E1D89FF8F3}" type="pres">
      <dgm:prSet presAssocID="{F242A5D0-ECBA-486C-A36B-E5E1B172137A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89EFA8-A81E-4D8C-BDE3-22E338191E2D}" type="pres">
      <dgm:prSet presAssocID="{F242A5D0-ECBA-486C-A36B-E5E1B172137A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F6B346-0F72-47F3-926B-D11DB6EFC2CA}" type="pres">
      <dgm:prSet presAssocID="{C5781D07-1C32-49A9-97FB-D228BADF5768}" presName="sp" presStyleCnt="0"/>
      <dgm:spPr/>
    </dgm:pt>
    <dgm:pt modelId="{6139318E-1DC6-4093-B556-CF58890CAE06}" type="pres">
      <dgm:prSet presAssocID="{B2A4C9FA-038B-46B6-856B-BED2D1D7F73F}" presName="composite" presStyleCnt="0"/>
      <dgm:spPr/>
    </dgm:pt>
    <dgm:pt modelId="{96D55A7E-67BA-4908-8F1A-80A154F8C345}" type="pres">
      <dgm:prSet presAssocID="{B2A4C9FA-038B-46B6-856B-BED2D1D7F73F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8908C1-DCB9-451A-B82E-67EAF8B6E215}" type="pres">
      <dgm:prSet presAssocID="{B2A4C9FA-038B-46B6-856B-BED2D1D7F73F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075D68-9690-4B16-B8BE-9590173F59F7}" type="pres">
      <dgm:prSet presAssocID="{8CAA0A92-0A64-40EF-9FB4-AE635F15252F}" presName="sp" presStyleCnt="0"/>
      <dgm:spPr/>
    </dgm:pt>
    <dgm:pt modelId="{BB56E4D7-4591-407F-AF36-A3F5AEE0F2F3}" type="pres">
      <dgm:prSet presAssocID="{BAE2BFB2-3BE6-4A42-8144-9C9360D53E89}" presName="composite" presStyleCnt="0"/>
      <dgm:spPr/>
    </dgm:pt>
    <dgm:pt modelId="{7F395762-97BA-441F-AECE-A09CD4438FD3}" type="pres">
      <dgm:prSet presAssocID="{BAE2BFB2-3BE6-4A42-8144-9C9360D53E89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6834E5-6A96-4D84-BE34-4844D92149C1}" type="pres">
      <dgm:prSet presAssocID="{BAE2BFB2-3BE6-4A42-8144-9C9360D53E89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57306E-8EA2-4FED-8EC1-AEDBFD7791D5}" type="pres">
      <dgm:prSet presAssocID="{C4E7FFE0-4F4D-49D3-8C6E-BBED65F78627}" presName="sp" presStyleCnt="0"/>
      <dgm:spPr/>
    </dgm:pt>
    <dgm:pt modelId="{8108AD69-2CB6-45FC-B71D-76C1B11306A1}" type="pres">
      <dgm:prSet presAssocID="{DCFED474-B787-4641-B546-8606605C9B50}" presName="composite" presStyleCnt="0"/>
      <dgm:spPr/>
    </dgm:pt>
    <dgm:pt modelId="{F9BBBCEF-C616-4950-BAC8-1E88C73E4338}" type="pres">
      <dgm:prSet presAssocID="{DCFED474-B787-4641-B546-8606605C9B50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CB043D-3C06-4ED7-8984-A46AF0F7D5D1}" type="pres">
      <dgm:prSet presAssocID="{DCFED474-B787-4641-B546-8606605C9B50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173A20-F471-46E3-BF96-593DE812E922}" type="pres">
      <dgm:prSet presAssocID="{1DE99A0A-08C3-4FA2-BE32-BF6133B17DBF}" presName="sp" presStyleCnt="0"/>
      <dgm:spPr/>
    </dgm:pt>
    <dgm:pt modelId="{234E3D30-11BB-4D6A-BEAD-5223450EFD7B}" type="pres">
      <dgm:prSet presAssocID="{5D2EE33E-9E74-491C-83E5-4E753A1578A4}" presName="composite" presStyleCnt="0"/>
      <dgm:spPr/>
    </dgm:pt>
    <dgm:pt modelId="{570395A8-0E01-4912-9CA6-20EBE4323F52}" type="pres">
      <dgm:prSet presAssocID="{5D2EE33E-9E74-491C-83E5-4E753A1578A4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3FBB6B-97F9-41D3-BBC2-6F96389DDC2A}" type="pres">
      <dgm:prSet presAssocID="{5D2EE33E-9E74-491C-83E5-4E753A1578A4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847F5C-03E7-46A1-8134-4847E5C35A1A}" type="pres">
      <dgm:prSet presAssocID="{DDB45854-990E-4255-AFCE-8A8D1539B175}" presName="sp" presStyleCnt="0"/>
      <dgm:spPr/>
    </dgm:pt>
    <dgm:pt modelId="{538E19FE-90C3-40FE-8EBC-DC94689E5424}" type="pres">
      <dgm:prSet presAssocID="{78624559-42C1-42F1-886F-8DE412F8E80B}" presName="composite" presStyleCnt="0"/>
      <dgm:spPr/>
    </dgm:pt>
    <dgm:pt modelId="{DB489D31-DD81-49E8-9E71-A133F77F0B48}" type="pres">
      <dgm:prSet presAssocID="{78624559-42C1-42F1-886F-8DE412F8E80B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C0C404-7418-45A7-BC3A-9AF2DE1A2C83}" type="pres">
      <dgm:prSet presAssocID="{78624559-42C1-42F1-886F-8DE412F8E80B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8EE7CC-6511-4B8D-88B9-E6C23AB99ED6}" type="pres">
      <dgm:prSet presAssocID="{D07AE5A4-93C8-4475-8EB2-5D62CCA8EB69}" presName="sp" presStyleCnt="0"/>
      <dgm:spPr/>
    </dgm:pt>
    <dgm:pt modelId="{FC367713-4E08-4A5D-9AA4-E8896F7FFBA5}" type="pres">
      <dgm:prSet presAssocID="{10F9BA87-C940-4D93-BC09-9D157A2D8C81}" presName="composite" presStyleCnt="0"/>
      <dgm:spPr/>
    </dgm:pt>
    <dgm:pt modelId="{0451BA9B-CED7-4260-B9ED-2A2AD1BF4478}" type="pres">
      <dgm:prSet presAssocID="{10F9BA87-C940-4D93-BC09-9D157A2D8C81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4D2736-C659-4B09-A6CE-C6CB9340BBF9}" type="pres">
      <dgm:prSet presAssocID="{10F9BA87-C940-4D93-BC09-9D157A2D8C81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510279F-3D21-48AF-B6D5-49A4D39B4A22}" type="presOf" srcId="{BAE2BFB2-3BE6-4A42-8144-9C9360D53E89}" destId="{7F395762-97BA-441F-AECE-A09CD4438FD3}" srcOrd="0" destOrd="0" presId="urn:microsoft.com/office/officeart/2005/8/layout/chevron2"/>
    <dgm:cxn modelId="{91A45E62-481A-4D09-84E2-AFDB5CDF74D1}" type="presOf" srcId="{F3BF790D-AD96-421E-B490-DF7FB78C5D58}" destId="{758908C1-DCB9-451A-B82E-67EAF8B6E215}" srcOrd="0" destOrd="0" presId="urn:microsoft.com/office/officeart/2005/8/layout/chevron2"/>
    <dgm:cxn modelId="{0A079131-3A7B-4684-B777-2FF61644E379}" type="presOf" srcId="{10F9BA87-C940-4D93-BC09-9D157A2D8C81}" destId="{0451BA9B-CED7-4260-B9ED-2A2AD1BF4478}" srcOrd="0" destOrd="0" presId="urn:microsoft.com/office/officeart/2005/8/layout/chevron2"/>
    <dgm:cxn modelId="{ACDCFCB8-83C0-4648-98F7-D8C8B0EFBB28}" type="presOf" srcId="{DCFED474-B787-4641-B546-8606605C9B50}" destId="{F9BBBCEF-C616-4950-BAC8-1E88C73E4338}" srcOrd="0" destOrd="0" presId="urn:microsoft.com/office/officeart/2005/8/layout/chevron2"/>
    <dgm:cxn modelId="{030BB382-37F2-4608-87EC-55625E911695}" srcId="{E1FB7CFC-9B50-4ABA-AAB1-9D21B5392356}" destId="{ADE836A6-E4BD-441A-A4DB-4525CEFF6CA7}" srcOrd="0" destOrd="0" parTransId="{CB0AEF7C-8352-4FE7-9EE8-250207F05E9D}" sibTransId="{4C83176B-B7D1-4CAE-9112-C47E2740D0D7}"/>
    <dgm:cxn modelId="{1F8EDA89-F7FE-4F24-AA38-FAEC66EB5076}" type="presOf" srcId="{BE819273-E263-43DC-AFE9-EFE28DA5B2E6}" destId="{6C4D2736-C659-4B09-A6CE-C6CB9340BBF9}" srcOrd="0" destOrd="0" presId="urn:microsoft.com/office/officeart/2005/8/layout/chevron2"/>
    <dgm:cxn modelId="{4BA4C19C-E4FA-4BB3-8AD4-79ECEBD5582A}" type="presOf" srcId="{5D2EE33E-9E74-491C-83E5-4E753A1578A4}" destId="{570395A8-0E01-4912-9CA6-20EBE4323F52}" srcOrd="0" destOrd="0" presId="urn:microsoft.com/office/officeart/2005/8/layout/chevron2"/>
    <dgm:cxn modelId="{34E6D33C-4BB3-40B9-B13E-69F1F49A2405}" srcId="{E1FB7CFC-9B50-4ABA-AAB1-9D21B5392356}" destId="{C03E87C0-839B-47D8-9CE0-0EA369BB83CC}" srcOrd="1" destOrd="0" parTransId="{7148E165-910C-4618-A522-88BD0C0E0CF4}" sibTransId="{B50B6768-4B7F-4B93-99C0-7CA25CC9D5CB}"/>
    <dgm:cxn modelId="{10D2EF83-288F-4D2B-826C-8812E3C0A09A}" type="presOf" srcId="{3C413541-0F8B-4BDD-A236-510275D2A212}" destId="{235FF752-A8A9-4671-B50D-04E2DFC4CEDF}" srcOrd="0" destOrd="0" presId="urn:microsoft.com/office/officeart/2005/8/layout/chevron2"/>
    <dgm:cxn modelId="{FDC89EE2-FF0F-425B-8072-189680846023}" srcId="{BAE2BFB2-3BE6-4A42-8144-9C9360D53E89}" destId="{2B533353-B852-4368-B6F1-FD66D7956966}" srcOrd="0" destOrd="0" parTransId="{11E38463-7ECD-4C02-8EC9-156C599FA5CE}" sibTransId="{A51F5476-8A2E-4AB3-BFF8-09E251F2855E}"/>
    <dgm:cxn modelId="{59B9311E-42BC-4BE9-8B52-6AB76E5D6DAF}" srcId="{E1FB7CFC-9B50-4ABA-AAB1-9D21B5392356}" destId="{5D2EE33E-9E74-491C-83E5-4E753A1578A4}" srcOrd="6" destOrd="0" parTransId="{CE6AB560-848C-4DCD-9F59-D9DFB7C881CD}" sibTransId="{DDB45854-990E-4255-AFCE-8A8D1539B175}"/>
    <dgm:cxn modelId="{579C55B7-AADA-46D0-B1C3-C7FA2BB0CBFF}" srcId="{10F9BA87-C940-4D93-BC09-9D157A2D8C81}" destId="{BE819273-E263-43DC-AFE9-EFE28DA5B2E6}" srcOrd="0" destOrd="0" parTransId="{868DC284-8B36-4F86-A3D6-2836EB25A032}" sibTransId="{C5D8BDCE-8CEB-40E9-BB79-DCC392BC1899}"/>
    <dgm:cxn modelId="{54EB12E7-81C5-4211-BD62-F7C1827DDF08}" type="presOf" srcId="{BCE61089-7982-41FA-94C8-FDE7DC17F95B}" destId="{3D3FBB6B-97F9-41D3-BBC2-6F96389DDC2A}" srcOrd="0" destOrd="0" presId="urn:microsoft.com/office/officeart/2005/8/layout/chevron2"/>
    <dgm:cxn modelId="{D2E1BF41-DE9C-4C61-A570-44CD5A545F24}" srcId="{E1FB7CFC-9B50-4ABA-AAB1-9D21B5392356}" destId="{10F9BA87-C940-4D93-BC09-9D157A2D8C81}" srcOrd="8" destOrd="0" parTransId="{41CF4AC3-EA52-47CC-9571-E6A39C8033B2}" sibTransId="{DBAC6AA2-883E-4529-B1AA-2E40C4845596}"/>
    <dgm:cxn modelId="{8E4D5C33-9489-42D8-AE2A-11D680F10F9E}" type="presOf" srcId="{1D6259C3-ABA6-4A54-BDEB-9B4907BADC24}" destId="{5489EFA8-A81E-4D8C-BDE3-22E338191E2D}" srcOrd="0" destOrd="0" presId="urn:microsoft.com/office/officeart/2005/8/layout/chevron2"/>
    <dgm:cxn modelId="{716651A9-F65B-4868-A0DC-9432939BBECE}" type="presOf" srcId="{B1E539CB-9626-4897-A22D-C6061FD44B79}" destId="{4F343678-EE72-4BCD-97D2-763FE70CCAC2}" srcOrd="0" destOrd="0" presId="urn:microsoft.com/office/officeart/2005/8/layout/chevron2"/>
    <dgm:cxn modelId="{5DFA7420-EDCD-45C4-A664-3C9A3961430A}" srcId="{C03E87C0-839B-47D8-9CE0-0EA369BB83CC}" destId="{3C413541-0F8B-4BDD-A236-510275D2A212}" srcOrd="0" destOrd="0" parTransId="{40D4F172-084C-43B0-B7AD-CC8F1BD22C43}" sibTransId="{FF8F82D0-F7AC-484A-AA1B-74437CA4BF44}"/>
    <dgm:cxn modelId="{D684367A-F8F4-4F38-BDA5-D2A1AE04EA90}" srcId="{E1FB7CFC-9B50-4ABA-AAB1-9D21B5392356}" destId="{DCFED474-B787-4641-B546-8606605C9B50}" srcOrd="5" destOrd="0" parTransId="{44188B99-78EB-4326-9E0F-5A8CC61DD3C3}" sibTransId="{1DE99A0A-08C3-4FA2-BE32-BF6133B17DBF}"/>
    <dgm:cxn modelId="{04CE9C52-6ACD-4C97-BFEE-F80FAD1047FD}" srcId="{E1FB7CFC-9B50-4ABA-AAB1-9D21B5392356}" destId="{78624559-42C1-42F1-886F-8DE412F8E80B}" srcOrd="7" destOrd="0" parTransId="{639D1BFA-843B-4C20-BBE3-52D2621418B9}" sibTransId="{D07AE5A4-93C8-4475-8EB2-5D62CCA8EB69}"/>
    <dgm:cxn modelId="{5FBAE0B7-827F-4B13-AD8E-3AA5A870B5D0}" srcId="{ADE836A6-E4BD-441A-A4DB-4525CEFF6CA7}" destId="{B1E539CB-9626-4897-A22D-C6061FD44B79}" srcOrd="0" destOrd="0" parTransId="{24D0552F-29BF-498F-A817-1E9EC3DD01BB}" sibTransId="{B6426747-3F05-4173-9E6B-0F32DC92BF3C}"/>
    <dgm:cxn modelId="{95BF7540-68DC-47A2-AB1D-44523B1E2DFC}" srcId="{78624559-42C1-42F1-886F-8DE412F8E80B}" destId="{3AEF2819-73CA-4871-93E0-4580E918A855}" srcOrd="0" destOrd="0" parTransId="{AD6A7302-333A-4D33-9A37-D919D84578EF}" sibTransId="{C21CE6B3-7553-411B-955D-A2EEA59614D7}"/>
    <dgm:cxn modelId="{28B5E1CB-1F23-4E6D-AB44-47D7BE221967}" type="presOf" srcId="{2B533353-B852-4368-B6F1-FD66D7956966}" destId="{1C6834E5-6A96-4D84-BE34-4844D92149C1}" srcOrd="0" destOrd="0" presId="urn:microsoft.com/office/officeart/2005/8/layout/chevron2"/>
    <dgm:cxn modelId="{028EC934-9BD4-4CB3-AB2C-315FCBF21302}" srcId="{E1FB7CFC-9B50-4ABA-AAB1-9D21B5392356}" destId="{F242A5D0-ECBA-486C-A36B-E5E1B172137A}" srcOrd="2" destOrd="0" parTransId="{6CAF5FA0-A203-4F54-B39C-A110C84AF807}" sibTransId="{C5781D07-1C32-49A9-97FB-D228BADF5768}"/>
    <dgm:cxn modelId="{38269335-E86E-46A1-9AFF-419BD938B0E1}" type="presOf" srcId="{B2A4C9FA-038B-46B6-856B-BED2D1D7F73F}" destId="{96D55A7E-67BA-4908-8F1A-80A154F8C345}" srcOrd="0" destOrd="0" presId="urn:microsoft.com/office/officeart/2005/8/layout/chevron2"/>
    <dgm:cxn modelId="{6C611277-3293-4B02-9CC6-16950E02FE93}" type="presOf" srcId="{78624559-42C1-42F1-886F-8DE412F8E80B}" destId="{DB489D31-DD81-49E8-9E71-A133F77F0B48}" srcOrd="0" destOrd="0" presId="urn:microsoft.com/office/officeart/2005/8/layout/chevron2"/>
    <dgm:cxn modelId="{082A50A7-864B-4004-B624-05AD90AEB732}" srcId="{E1FB7CFC-9B50-4ABA-AAB1-9D21B5392356}" destId="{B2A4C9FA-038B-46B6-856B-BED2D1D7F73F}" srcOrd="3" destOrd="0" parTransId="{4A3781F4-A36C-4B98-8E86-EDA068BEB952}" sibTransId="{8CAA0A92-0A64-40EF-9FB4-AE635F15252F}"/>
    <dgm:cxn modelId="{C4D165A6-DC09-46B0-B2F9-83ED01F2FB2E}" srcId="{B2A4C9FA-038B-46B6-856B-BED2D1D7F73F}" destId="{F3BF790D-AD96-421E-B490-DF7FB78C5D58}" srcOrd="0" destOrd="0" parTransId="{74017BB1-F5BE-4908-B5DF-9E58EC3DF4EE}" sibTransId="{1055A133-9E56-4F53-88A6-15029FB8EBA6}"/>
    <dgm:cxn modelId="{1D719D65-A4AA-40CF-871B-F95500EF4FFD}" type="presOf" srcId="{C03E87C0-839B-47D8-9CE0-0EA369BB83CC}" destId="{34E9D2D5-BA6A-459B-B8B3-1317306282FF}" srcOrd="0" destOrd="0" presId="urn:microsoft.com/office/officeart/2005/8/layout/chevron2"/>
    <dgm:cxn modelId="{84E25E71-E760-47A3-B935-E0B987EC5EB2}" type="presOf" srcId="{3AEF2819-73CA-4871-93E0-4580E918A855}" destId="{A0C0C404-7418-45A7-BC3A-9AF2DE1A2C83}" srcOrd="0" destOrd="0" presId="urn:microsoft.com/office/officeart/2005/8/layout/chevron2"/>
    <dgm:cxn modelId="{397FBF82-B83A-4A64-8A35-618EC568E055}" srcId="{F242A5D0-ECBA-486C-A36B-E5E1B172137A}" destId="{1D6259C3-ABA6-4A54-BDEB-9B4907BADC24}" srcOrd="0" destOrd="0" parTransId="{5AC6DD9F-18DF-4EB0-8DEA-DBC174038F19}" sibTransId="{36F454F8-32DF-4F4B-A2BA-5C6819F11667}"/>
    <dgm:cxn modelId="{2CDFAA24-1889-4C6E-91AF-78FC4C5131B1}" srcId="{DCFED474-B787-4641-B546-8606605C9B50}" destId="{46B5426C-B6C7-40B9-A306-D0192D1886E1}" srcOrd="0" destOrd="0" parTransId="{15307C9C-9E6E-4D43-B942-F66377E14999}" sibTransId="{59F2FF6C-7C5A-4802-BBC0-D471D458A8CA}"/>
    <dgm:cxn modelId="{6C92F861-0E20-42C4-9E08-7C90187E4DC0}" type="presOf" srcId="{F242A5D0-ECBA-486C-A36B-E5E1B172137A}" destId="{DE32FD92-2D36-4C28-AE2B-16E1D89FF8F3}" srcOrd="0" destOrd="0" presId="urn:microsoft.com/office/officeart/2005/8/layout/chevron2"/>
    <dgm:cxn modelId="{D3EAC417-8D0D-45F2-9288-4C6DEC1F8151}" srcId="{5D2EE33E-9E74-491C-83E5-4E753A1578A4}" destId="{BCE61089-7982-41FA-94C8-FDE7DC17F95B}" srcOrd="0" destOrd="0" parTransId="{66BCF17F-0069-48C8-9880-AF9544785653}" sibTransId="{A02293D8-A845-4580-88C7-C5EEA5F2D9E2}"/>
    <dgm:cxn modelId="{1FD9792A-37BC-45E9-93FE-32321E004918}" type="presOf" srcId="{E1FB7CFC-9B50-4ABA-AAB1-9D21B5392356}" destId="{E1DC7337-9291-42CE-B075-6C7B2D4D49DA}" srcOrd="0" destOrd="0" presId="urn:microsoft.com/office/officeart/2005/8/layout/chevron2"/>
    <dgm:cxn modelId="{DFEEC805-27A7-478D-AA19-2F6209A38ED1}" type="presOf" srcId="{46B5426C-B6C7-40B9-A306-D0192D1886E1}" destId="{40CB043D-3C06-4ED7-8984-A46AF0F7D5D1}" srcOrd="0" destOrd="0" presId="urn:microsoft.com/office/officeart/2005/8/layout/chevron2"/>
    <dgm:cxn modelId="{1EA57772-158C-4068-8295-7EFA278801B3}" srcId="{E1FB7CFC-9B50-4ABA-AAB1-9D21B5392356}" destId="{BAE2BFB2-3BE6-4A42-8144-9C9360D53E89}" srcOrd="4" destOrd="0" parTransId="{2A77B672-E34A-4074-8B2C-E3C459F445A9}" sibTransId="{C4E7FFE0-4F4D-49D3-8C6E-BBED65F78627}"/>
    <dgm:cxn modelId="{5582C7E4-0E33-4B7F-BA44-3EA8B7968DDF}" type="presOf" srcId="{ADE836A6-E4BD-441A-A4DB-4525CEFF6CA7}" destId="{623CC2D3-6067-40A3-A03E-3CD4A1F27472}" srcOrd="0" destOrd="0" presId="urn:microsoft.com/office/officeart/2005/8/layout/chevron2"/>
    <dgm:cxn modelId="{DF3A07C0-7BEA-4F56-97E0-7419A2458780}" type="presParOf" srcId="{E1DC7337-9291-42CE-B075-6C7B2D4D49DA}" destId="{143F7A49-4623-4020-AA74-18E7AA873204}" srcOrd="0" destOrd="0" presId="urn:microsoft.com/office/officeart/2005/8/layout/chevron2"/>
    <dgm:cxn modelId="{25A82857-3320-4E49-8234-1D3B267CB438}" type="presParOf" srcId="{143F7A49-4623-4020-AA74-18E7AA873204}" destId="{623CC2D3-6067-40A3-A03E-3CD4A1F27472}" srcOrd="0" destOrd="0" presId="urn:microsoft.com/office/officeart/2005/8/layout/chevron2"/>
    <dgm:cxn modelId="{05F1AE8B-434F-4489-946E-5C39033E82BC}" type="presParOf" srcId="{143F7A49-4623-4020-AA74-18E7AA873204}" destId="{4F343678-EE72-4BCD-97D2-763FE70CCAC2}" srcOrd="1" destOrd="0" presId="urn:microsoft.com/office/officeart/2005/8/layout/chevron2"/>
    <dgm:cxn modelId="{8F2A08D4-C6DC-4BB8-8BB3-8D2665DB0C46}" type="presParOf" srcId="{E1DC7337-9291-42CE-B075-6C7B2D4D49DA}" destId="{D3F7F061-AD90-4E5D-B8AF-90EB95099AC8}" srcOrd="1" destOrd="0" presId="urn:microsoft.com/office/officeart/2005/8/layout/chevron2"/>
    <dgm:cxn modelId="{06BA9F6E-55EC-4BC1-86B5-010CE1CE9F36}" type="presParOf" srcId="{E1DC7337-9291-42CE-B075-6C7B2D4D49DA}" destId="{858861D6-CAED-4593-90FB-A55D299DC436}" srcOrd="2" destOrd="0" presId="urn:microsoft.com/office/officeart/2005/8/layout/chevron2"/>
    <dgm:cxn modelId="{820F88BE-5BBF-4A51-BCA5-953170F00DB9}" type="presParOf" srcId="{858861D6-CAED-4593-90FB-A55D299DC436}" destId="{34E9D2D5-BA6A-459B-B8B3-1317306282FF}" srcOrd="0" destOrd="0" presId="urn:microsoft.com/office/officeart/2005/8/layout/chevron2"/>
    <dgm:cxn modelId="{841F6EAF-35A8-414C-8D5A-72445493BB57}" type="presParOf" srcId="{858861D6-CAED-4593-90FB-A55D299DC436}" destId="{235FF752-A8A9-4671-B50D-04E2DFC4CEDF}" srcOrd="1" destOrd="0" presId="urn:microsoft.com/office/officeart/2005/8/layout/chevron2"/>
    <dgm:cxn modelId="{A7F426EA-E1D2-42BA-A9AE-940D14639909}" type="presParOf" srcId="{E1DC7337-9291-42CE-B075-6C7B2D4D49DA}" destId="{20636917-60B2-44B2-9D26-5D1CCF72FA59}" srcOrd="3" destOrd="0" presId="urn:microsoft.com/office/officeart/2005/8/layout/chevron2"/>
    <dgm:cxn modelId="{D2766043-47F4-4459-A419-FBA8852D423A}" type="presParOf" srcId="{E1DC7337-9291-42CE-B075-6C7B2D4D49DA}" destId="{262E39CD-1F64-4AE7-9100-187050136CC7}" srcOrd="4" destOrd="0" presId="urn:microsoft.com/office/officeart/2005/8/layout/chevron2"/>
    <dgm:cxn modelId="{70C4B810-61B0-4490-8522-68E23E727C07}" type="presParOf" srcId="{262E39CD-1F64-4AE7-9100-187050136CC7}" destId="{DE32FD92-2D36-4C28-AE2B-16E1D89FF8F3}" srcOrd="0" destOrd="0" presId="urn:microsoft.com/office/officeart/2005/8/layout/chevron2"/>
    <dgm:cxn modelId="{AD27B51D-AE4F-447D-8C1D-80D5194FEE10}" type="presParOf" srcId="{262E39CD-1F64-4AE7-9100-187050136CC7}" destId="{5489EFA8-A81E-4D8C-BDE3-22E338191E2D}" srcOrd="1" destOrd="0" presId="urn:microsoft.com/office/officeart/2005/8/layout/chevron2"/>
    <dgm:cxn modelId="{4D9E6AA5-A013-4847-8010-26211D5D8008}" type="presParOf" srcId="{E1DC7337-9291-42CE-B075-6C7B2D4D49DA}" destId="{FEF6B346-0F72-47F3-926B-D11DB6EFC2CA}" srcOrd="5" destOrd="0" presId="urn:microsoft.com/office/officeart/2005/8/layout/chevron2"/>
    <dgm:cxn modelId="{EB165DA7-32F8-49FA-8BEF-C91129B3FE5C}" type="presParOf" srcId="{E1DC7337-9291-42CE-B075-6C7B2D4D49DA}" destId="{6139318E-1DC6-4093-B556-CF58890CAE06}" srcOrd="6" destOrd="0" presId="urn:microsoft.com/office/officeart/2005/8/layout/chevron2"/>
    <dgm:cxn modelId="{296DA82C-0D25-464D-83DF-3DE62FB15DC5}" type="presParOf" srcId="{6139318E-1DC6-4093-B556-CF58890CAE06}" destId="{96D55A7E-67BA-4908-8F1A-80A154F8C345}" srcOrd="0" destOrd="0" presId="urn:microsoft.com/office/officeart/2005/8/layout/chevron2"/>
    <dgm:cxn modelId="{6871A886-5CCE-4B31-B63A-1338E22A67AA}" type="presParOf" srcId="{6139318E-1DC6-4093-B556-CF58890CAE06}" destId="{758908C1-DCB9-451A-B82E-67EAF8B6E215}" srcOrd="1" destOrd="0" presId="urn:microsoft.com/office/officeart/2005/8/layout/chevron2"/>
    <dgm:cxn modelId="{DC2916A8-A97A-48BA-A36A-A540AE1BF4BA}" type="presParOf" srcId="{E1DC7337-9291-42CE-B075-6C7B2D4D49DA}" destId="{CD075D68-9690-4B16-B8BE-9590173F59F7}" srcOrd="7" destOrd="0" presId="urn:microsoft.com/office/officeart/2005/8/layout/chevron2"/>
    <dgm:cxn modelId="{89F91006-8DDA-46ED-9273-593C178EFDC8}" type="presParOf" srcId="{E1DC7337-9291-42CE-B075-6C7B2D4D49DA}" destId="{BB56E4D7-4591-407F-AF36-A3F5AEE0F2F3}" srcOrd="8" destOrd="0" presId="urn:microsoft.com/office/officeart/2005/8/layout/chevron2"/>
    <dgm:cxn modelId="{87FFB58D-2A91-4EF4-966A-8CCF6ADCB32A}" type="presParOf" srcId="{BB56E4D7-4591-407F-AF36-A3F5AEE0F2F3}" destId="{7F395762-97BA-441F-AECE-A09CD4438FD3}" srcOrd="0" destOrd="0" presId="urn:microsoft.com/office/officeart/2005/8/layout/chevron2"/>
    <dgm:cxn modelId="{F14A8889-FB64-4222-87C2-BBF88D801E5A}" type="presParOf" srcId="{BB56E4D7-4591-407F-AF36-A3F5AEE0F2F3}" destId="{1C6834E5-6A96-4D84-BE34-4844D92149C1}" srcOrd="1" destOrd="0" presId="urn:microsoft.com/office/officeart/2005/8/layout/chevron2"/>
    <dgm:cxn modelId="{73529CAA-738E-401B-9F17-B373417AF26D}" type="presParOf" srcId="{E1DC7337-9291-42CE-B075-6C7B2D4D49DA}" destId="{E857306E-8EA2-4FED-8EC1-AEDBFD7791D5}" srcOrd="9" destOrd="0" presId="urn:microsoft.com/office/officeart/2005/8/layout/chevron2"/>
    <dgm:cxn modelId="{F218398C-E1DE-4134-A694-4F377522CAAC}" type="presParOf" srcId="{E1DC7337-9291-42CE-B075-6C7B2D4D49DA}" destId="{8108AD69-2CB6-45FC-B71D-76C1B11306A1}" srcOrd="10" destOrd="0" presId="urn:microsoft.com/office/officeart/2005/8/layout/chevron2"/>
    <dgm:cxn modelId="{0A130E7B-5B83-49B5-A593-FC7CF0B21742}" type="presParOf" srcId="{8108AD69-2CB6-45FC-B71D-76C1B11306A1}" destId="{F9BBBCEF-C616-4950-BAC8-1E88C73E4338}" srcOrd="0" destOrd="0" presId="urn:microsoft.com/office/officeart/2005/8/layout/chevron2"/>
    <dgm:cxn modelId="{86F438FD-BCEF-4AA0-B6FD-8E2AFCA9E92E}" type="presParOf" srcId="{8108AD69-2CB6-45FC-B71D-76C1B11306A1}" destId="{40CB043D-3C06-4ED7-8984-A46AF0F7D5D1}" srcOrd="1" destOrd="0" presId="urn:microsoft.com/office/officeart/2005/8/layout/chevron2"/>
    <dgm:cxn modelId="{A1A23876-104F-4F6A-88EA-EF2764CDC920}" type="presParOf" srcId="{E1DC7337-9291-42CE-B075-6C7B2D4D49DA}" destId="{02173A20-F471-46E3-BF96-593DE812E922}" srcOrd="11" destOrd="0" presId="urn:microsoft.com/office/officeart/2005/8/layout/chevron2"/>
    <dgm:cxn modelId="{6B5E3825-4E75-41DB-926B-FB8A29DA74AC}" type="presParOf" srcId="{E1DC7337-9291-42CE-B075-6C7B2D4D49DA}" destId="{234E3D30-11BB-4D6A-BEAD-5223450EFD7B}" srcOrd="12" destOrd="0" presId="urn:microsoft.com/office/officeart/2005/8/layout/chevron2"/>
    <dgm:cxn modelId="{00D28E31-105E-4A28-8E64-E16183DA3106}" type="presParOf" srcId="{234E3D30-11BB-4D6A-BEAD-5223450EFD7B}" destId="{570395A8-0E01-4912-9CA6-20EBE4323F52}" srcOrd="0" destOrd="0" presId="urn:microsoft.com/office/officeart/2005/8/layout/chevron2"/>
    <dgm:cxn modelId="{B3C6EB04-57D6-4C2B-BA3D-C62AAF9B31DB}" type="presParOf" srcId="{234E3D30-11BB-4D6A-BEAD-5223450EFD7B}" destId="{3D3FBB6B-97F9-41D3-BBC2-6F96389DDC2A}" srcOrd="1" destOrd="0" presId="urn:microsoft.com/office/officeart/2005/8/layout/chevron2"/>
    <dgm:cxn modelId="{DF0BD73E-2D44-4966-8F9B-BBDABCF20D35}" type="presParOf" srcId="{E1DC7337-9291-42CE-B075-6C7B2D4D49DA}" destId="{EA847F5C-03E7-46A1-8134-4847E5C35A1A}" srcOrd="13" destOrd="0" presId="urn:microsoft.com/office/officeart/2005/8/layout/chevron2"/>
    <dgm:cxn modelId="{2F46E515-817E-4A4A-85B1-FCA1A0E60B86}" type="presParOf" srcId="{E1DC7337-9291-42CE-B075-6C7B2D4D49DA}" destId="{538E19FE-90C3-40FE-8EBC-DC94689E5424}" srcOrd="14" destOrd="0" presId="urn:microsoft.com/office/officeart/2005/8/layout/chevron2"/>
    <dgm:cxn modelId="{A9DE0281-C8EB-4926-BEB8-84ED442152FB}" type="presParOf" srcId="{538E19FE-90C3-40FE-8EBC-DC94689E5424}" destId="{DB489D31-DD81-49E8-9E71-A133F77F0B48}" srcOrd="0" destOrd="0" presId="urn:microsoft.com/office/officeart/2005/8/layout/chevron2"/>
    <dgm:cxn modelId="{0EB734AE-408A-4EDF-9036-0CCBED0303F1}" type="presParOf" srcId="{538E19FE-90C3-40FE-8EBC-DC94689E5424}" destId="{A0C0C404-7418-45A7-BC3A-9AF2DE1A2C83}" srcOrd="1" destOrd="0" presId="urn:microsoft.com/office/officeart/2005/8/layout/chevron2"/>
    <dgm:cxn modelId="{0FF46AD6-2F3D-416D-AE12-7458D2002026}" type="presParOf" srcId="{E1DC7337-9291-42CE-B075-6C7B2D4D49DA}" destId="{F78EE7CC-6511-4B8D-88B9-E6C23AB99ED6}" srcOrd="15" destOrd="0" presId="urn:microsoft.com/office/officeart/2005/8/layout/chevron2"/>
    <dgm:cxn modelId="{42CBAEC7-C545-4140-B7FD-237A2506F2AF}" type="presParOf" srcId="{E1DC7337-9291-42CE-B075-6C7B2D4D49DA}" destId="{FC367713-4E08-4A5D-9AA4-E8896F7FFBA5}" srcOrd="16" destOrd="0" presId="urn:microsoft.com/office/officeart/2005/8/layout/chevron2"/>
    <dgm:cxn modelId="{EA0C8132-7687-4D97-AC64-B340900D3A53}" type="presParOf" srcId="{FC367713-4E08-4A5D-9AA4-E8896F7FFBA5}" destId="{0451BA9B-CED7-4260-B9ED-2A2AD1BF4478}" srcOrd="0" destOrd="0" presId="urn:microsoft.com/office/officeart/2005/8/layout/chevron2"/>
    <dgm:cxn modelId="{41EE9D92-91EA-4D3A-A531-F6FB48B9707F}" type="presParOf" srcId="{FC367713-4E08-4A5D-9AA4-E8896F7FFBA5}" destId="{6C4D2736-C659-4B09-A6CE-C6CB9340BB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94170-64D0-4A36-B22E-7FAE64ACB120}">
      <dsp:nvSpPr>
        <dsp:cNvPr id="0" name=""/>
        <dsp:cNvSpPr/>
      </dsp:nvSpPr>
      <dsp:spPr>
        <a:xfrm rot="10800000">
          <a:off x="2530618" y="0"/>
          <a:ext cx="5472684" cy="94634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311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300" kern="1200" dirty="0" smtClean="0"/>
            <a:t>Sexo biológico </a:t>
          </a:r>
          <a:endParaRPr lang="es-MX" sz="4300" kern="1200" dirty="0"/>
        </a:p>
      </dsp:txBody>
      <dsp:txXfrm rot="10800000">
        <a:off x="2767204" y="0"/>
        <a:ext cx="5236098" cy="946343"/>
      </dsp:txXfrm>
    </dsp:sp>
    <dsp:sp modelId="{21ECCCCD-5B54-4C74-A635-A5916E2C97CB}">
      <dsp:nvSpPr>
        <dsp:cNvPr id="0" name=""/>
        <dsp:cNvSpPr/>
      </dsp:nvSpPr>
      <dsp:spPr>
        <a:xfrm>
          <a:off x="154362" y="72012"/>
          <a:ext cx="2057275" cy="94634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C2D90-202D-49C2-A868-6ED934568F41}">
      <dsp:nvSpPr>
        <dsp:cNvPr id="0" name=""/>
        <dsp:cNvSpPr/>
      </dsp:nvSpPr>
      <dsp:spPr>
        <a:xfrm rot="10800000">
          <a:off x="2329009" y="1287503"/>
          <a:ext cx="5472684" cy="94634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311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300" kern="1200" dirty="0" smtClean="0"/>
            <a:t>Sexo de asignación </a:t>
          </a:r>
          <a:endParaRPr lang="es-MX" sz="4300" kern="1200" dirty="0"/>
        </a:p>
      </dsp:txBody>
      <dsp:txXfrm rot="10800000">
        <a:off x="2565595" y="1287503"/>
        <a:ext cx="5236098" cy="946343"/>
      </dsp:txXfrm>
    </dsp:sp>
    <dsp:sp modelId="{78952B70-38B2-4535-9FF0-23517A5B9103}">
      <dsp:nvSpPr>
        <dsp:cNvPr id="0" name=""/>
        <dsp:cNvSpPr/>
      </dsp:nvSpPr>
      <dsp:spPr>
        <a:xfrm>
          <a:off x="184049" y="1230628"/>
          <a:ext cx="1948938" cy="94634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B0DA6-15D5-476D-A245-2B5D982DB65B}">
      <dsp:nvSpPr>
        <dsp:cNvPr id="0" name=""/>
        <dsp:cNvSpPr/>
      </dsp:nvSpPr>
      <dsp:spPr>
        <a:xfrm rot="10800000">
          <a:off x="2518222" y="2425072"/>
          <a:ext cx="5472684" cy="94634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311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300" kern="1200" dirty="0" smtClean="0"/>
            <a:t>Sexo social </a:t>
          </a:r>
          <a:endParaRPr lang="es-MX" sz="4300" kern="1200" dirty="0"/>
        </a:p>
      </dsp:txBody>
      <dsp:txXfrm rot="10800000">
        <a:off x="2754808" y="2425072"/>
        <a:ext cx="5236098" cy="946343"/>
      </dsp:txXfrm>
    </dsp:sp>
    <dsp:sp modelId="{D720D313-E243-4A36-8451-29BB7FBF2A8B}">
      <dsp:nvSpPr>
        <dsp:cNvPr id="0" name=""/>
        <dsp:cNvSpPr/>
      </dsp:nvSpPr>
      <dsp:spPr>
        <a:xfrm>
          <a:off x="411559" y="2368187"/>
          <a:ext cx="1724427" cy="94634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2ED59-2C25-4A73-A1D0-A056E9CFD785}">
      <dsp:nvSpPr>
        <dsp:cNvPr id="0" name=""/>
        <dsp:cNvSpPr/>
      </dsp:nvSpPr>
      <dsp:spPr>
        <a:xfrm rot="10800000">
          <a:off x="2412453" y="3676391"/>
          <a:ext cx="5472684" cy="94634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311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300" kern="1200" dirty="0" smtClean="0"/>
            <a:t>Sexo psicológico </a:t>
          </a:r>
        </a:p>
      </dsp:txBody>
      <dsp:txXfrm rot="10800000">
        <a:off x="2649039" y="3676391"/>
        <a:ext cx="5236098" cy="946343"/>
      </dsp:txXfrm>
    </dsp:sp>
    <dsp:sp modelId="{3054F55B-E43B-4D50-82E5-A5519267CA92}">
      <dsp:nvSpPr>
        <dsp:cNvPr id="0" name=""/>
        <dsp:cNvSpPr/>
      </dsp:nvSpPr>
      <dsp:spPr>
        <a:xfrm>
          <a:off x="236836" y="3676391"/>
          <a:ext cx="1854530" cy="94634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FA51E-25F5-4DC8-AFBC-6B1C18920045}">
      <dsp:nvSpPr>
        <dsp:cNvPr id="0" name=""/>
        <dsp:cNvSpPr/>
      </dsp:nvSpPr>
      <dsp:spPr>
        <a:xfrm rot="10800000">
          <a:off x="2514570" y="4919171"/>
          <a:ext cx="5472684" cy="946343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311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300" kern="1200" dirty="0" smtClean="0"/>
            <a:t>Identidad sexual </a:t>
          </a:r>
        </a:p>
      </dsp:txBody>
      <dsp:txXfrm rot="10800000">
        <a:off x="2751156" y="4919171"/>
        <a:ext cx="5236098" cy="946343"/>
      </dsp:txXfrm>
    </dsp:sp>
    <dsp:sp modelId="{9C172253-2D16-4629-BF77-0310D67E5C6B}">
      <dsp:nvSpPr>
        <dsp:cNvPr id="0" name=""/>
        <dsp:cNvSpPr/>
      </dsp:nvSpPr>
      <dsp:spPr>
        <a:xfrm>
          <a:off x="463291" y="4919171"/>
          <a:ext cx="1421957" cy="946343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B7704-791E-4A09-A80A-F67756F00646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700" kern="1200" dirty="0" smtClean="0"/>
            <a:t>Identidad de género</a:t>
          </a:r>
          <a:endParaRPr lang="es-MX" sz="5700" kern="1200" dirty="0"/>
        </a:p>
      </dsp:txBody>
      <dsp:txXfrm>
        <a:off x="1787356" y="0"/>
        <a:ext cx="6442243" cy="1414363"/>
      </dsp:txXfrm>
    </dsp:sp>
    <dsp:sp modelId="{AC99497D-B478-4FD3-90E3-C29AEB8F7E0D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276F5-5AE4-41AA-B165-0F0371B5EE51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700" kern="1200" dirty="0" smtClean="0"/>
            <a:t>Rol de género</a:t>
          </a:r>
          <a:endParaRPr lang="es-MX" sz="5700" kern="1200" dirty="0"/>
        </a:p>
      </dsp:txBody>
      <dsp:txXfrm>
        <a:off x="1787356" y="1555799"/>
        <a:ext cx="6442243" cy="1414363"/>
      </dsp:txXfrm>
    </dsp:sp>
    <dsp:sp modelId="{9E4D07AF-36DC-4001-8634-28EE7C577ECD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8A2D8-D822-4AF8-851A-87C2C5673ED4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700" kern="1200" dirty="0" smtClean="0"/>
            <a:t>Orientación sexual</a:t>
          </a:r>
          <a:endParaRPr lang="es-MX" sz="5700" kern="1200" dirty="0"/>
        </a:p>
      </dsp:txBody>
      <dsp:txXfrm>
        <a:off x="1787356" y="3111599"/>
        <a:ext cx="6442243" cy="1414363"/>
      </dsp:txXfrm>
    </dsp:sp>
    <dsp:sp modelId="{D6870D16-EEB7-4777-A1E2-14D7D546A09A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B8D3-AB7B-4404-A2B3-C8F3AF3D8D86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E4C5-F767-4619-98F6-EF85E57555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122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B8D3-AB7B-4404-A2B3-C8F3AF3D8D86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E4C5-F767-4619-98F6-EF85E57555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969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B8D3-AB7B-4404-A2B3-C8F3AF3D8D86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E4C5-F767-4619-98F6-EF85E57555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04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B8D3-AB7B-4404-A2B3-C8F3AF3D8D86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E4C5-F767-4619-98F6-EF85E57555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922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B8D3-AB7B-4404-A2B3-C8F3AF3D8D86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E4C5-F767-4619-98F6-EF85E57555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666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B8D3-AB7B-4404-A2B3-C8F3AF3D8D86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E4C5-F767-4619-98F6-EF85E57555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75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B8D3-AB7B-4404-A2B3-C8F3AF3D8D86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E4C5-F767-4619-98F6-EF85E57555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990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B8D3-AB7B-4404-A2B3-C8F3AF3D8D86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E4C5-F767-4619-98F6-EF85E57555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62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B8D3-AB7B-4404-A2B3-C8F3AF3D8D86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E4C5-F767-4619-98F6-EF85E57555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418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B8D3-AB7B-4404-A2B3-C8F3AF3D8D86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E4C5-F767-4619-98F6-EF85E57555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003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B8D3-AB7B-4404-A2B3-C8F3AF3D8D86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E4C5-F767-4619-98F6-EF85E57555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966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0B8D3-AB7B-4404-A2B3-C8F3AF3D8D86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DE4C5-F767-4619-98F6-EF85E57555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035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3240360"/>
          </a:xfrm>
        </p:spPr>
        <p:txBody>
          <a:bodyPr>
            <a:noAutofit/>
          </a:bodyPr>
          <a:lstStyle/>
          <a:p>
            <a:r>
              <a:rPr lang="es-MX" sz="7200" b="1" dirty="0" smtClean="0"/>
              <a:t>SEXUALIDAD</a:t>
            </a:r>
            <a:r>
              <a:rPr lang="es-MX" sz="6000" dirty="0" smtClean="0"/>
              <a:t/>
            </a:r>
            <a:br>
              <a:rPr lang="es-MX" sz="6000" dirty="0" smtClean="0"/>
            </a:br>
            <a:r>
              <a:rPr lang="es-MX" sz="5400" b="1" dirty="0" smtClean="0"/>
              <a:t>ASPECTOS PSICOSOCIALES</a:t>
            </a:r>
            <a:endParaRPr lang="es-MX" sz="5400" b="1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4941168"/>
            <a:ext cx="8229600" cy="820688"/>
          </a:xfrm>
        </p:spPr>
        <p:txBody>
          <a:bodyPr/>
          <a:lstStyle/>
          <a:p>
            <a:pPr marL="0" indent="0" algn="r">
              <a:buNone/>
            </a:pPr>
            <a:r>
              <a:rPr lang="es-MX" dirty="0"/>
              <a:t>Profa. </a:t>
            </a:r>
            <a:r>
              <a:rPr lang="es-MX" dirty="0" err="1"/>
              <a:t>Hassibi</a:t>
            </a:r>
            <a:r>
              <a:rPr lang="es-MX" dirty="0"/>
              <a:t> </a:t>
            </a:r>
            <a:r>
              <a:rPr lang="es-MX" dirty="0" err="1"/>
              <a:t>Yesenia</a:t>
            </a:r>
            <a:r>
              <a:rPr lang="es-MX" dirty="0"/>
              <a:t> </a:t>
            </a:r>
            <a:r>
              <a:rPr lang="es-MX" dirty="0" smtClean="0"/>
              <a:t>Romero Pazos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262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889"/>
            <a:ext cx="8352928" cy="62229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MX" dirty="0" smtClean="0"/>
              <a:t>Sexualidad sana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Deseo, placer, fantasías, atracción ,intimidad, sentimientos, juegos amorosos, conciencia de las fantasías y compartirlas, autonomía, capacidad de decisión y respeto a sí mismo y a la pareja. </a:t>
            </a:r>
          </a:p>
          <a:p>
            <a:endParaRPr lang="es-MX" dirty="0" smtClean="0"/>
          </a:p>
          <a:p>
            <a:pPr marL="0" indent="0" algn="ctr">
              <a:buNone/>
            </a:pPr>
            <a:r>
              <a:rPr lang="es-MX" sz="4000" dirty="0" smtClean="0"/>
              <a:t> </a:t>
            </a:r>
            <a:r>
              <a:rPr lang="es-MX" sz="4000" dirty="0" err="1" smtClean="0"/>
              <a:t>Reeducación</a:t>
            </a:r>
            <a:r>
              <a:rPr lang="es-MX" sz="4000" dirty="0" smtClean="0"/>
              <a:t> sexual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16657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4273"/>
            <a:ext cx="8229600" cy="1143000"/>
          </a:xfrm>
        </p:spPr>
        <p:txBody>
          <a:bodyPr/>
          <a:lstStyle/>
          <a:p>
            <a:r>
              <a:rPr lang="es-MX" dirty="0" smtClean="0"/>
              <a:t>Derechos sexuales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950529"/>
              </p:ext>
            </p:extLst>
          </p:nvPr>
        </p:nvGraphicFramePr>
        <p:xfrm>
          <a:off x="457200" y="1124744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326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Sexualidad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Sexualidad son las características biológicas, psicológicas y socioculturales que nos permiten comprender el mundo y vivirlo de manera cotidiana a través de nuestra postura de hombre o mujeres.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4278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769900"/>
              </p:ext>
            </p:extLst>
          </p:nvPr>
        </p:nvGraphicFramePr>
        <p:xfrm>
          <a:off x="457200" y="260648"/>
          <a:ext cx="8229600" cy="586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799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Aspecto psicológico de la sexualidad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7102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680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SEXUALIDAD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1412776"/>
            <a:ext cx="8538971" cy="394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41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¿¿EDUCACIÓN SEXUAL ??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376"/>
            <a:ext cx="274898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80" y="1325635"/>
            <a:ext cx="2687116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408040" cy="458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08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MALA EDUCACIÓN SEXUAL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424243"/>
            <a:ext cx="2808312" cy="5184576"/>
          </a:xfr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18" y="1635636"/>
            <a:ext cx="2122959" cy="499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96772"/>
            <a:ext cx="2457534" cy="49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54228"/>
            <a:ext cx="2664296" cy="48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27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79"/>
            <a:ext cx="3109019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20" y="-9927"/>
            <a:ext cx="3201610" cy="394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30" y="-20507"/>
            <a:ext cx="2808312" cy="394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14775"/>
            <a:ext cx="3203848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897834"/>
            <a:ext cx="3168351" cy="296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68" y="3932008"/>
            <a:ext cx="2785331" cy="292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17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84"/>
            <a:ext cx="4714875" cy="326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4624"/>
            <a:ext cx="44291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45024"/>
            <a:ext cx="2843808" cy="37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17032"/>
            <a:ext cx="3024335" cy="35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89648"/>
            <a:ext cx="3024336" cy="345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361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154</Words>
  <Application>Microsoft Office PowerPoint</Application>
  <PresentationFormat>Presentación en pantalla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SEXUALIDAD ASPECTOS PSICOSOCIALES</vt:lpstr>
      <vt:lpstr>Sexualidad</vt:lpstr>
      <vt:lpstr>Presentación de PowerPoint</vt:lpstr>
      <vt:lpstr>Aspecto psicológico de la sexualidad</vt:lpstr>
      <vt:lpstr>SEXUALIDAD </vt:lpstr>
      <vt:lpstr>¿¿EDUCACIÓN SEXUAL ??</vt:lpstr>
      <vt:lpstr>MALA EDUCACIÓN SEXUAL </vt:lpstr>
      <vt:lpstr>Presentación de PowerPoint</vt:lpstr>
      <vt:lpstr>Presentación de PowerPoint</vt:lpstr>
      <vt:lpstr>Sexualidad sana</vt:lpstr>
      <vt:lpstr>Derechos sexuales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SEXUALIDAD</dc:title>
  <dc:creator>22TKD-F8XX6-YG69F-9M</dc:creator>
  <cp:lastModifiedBy>Amalia</cp:lastModifiedBy>
  <cp:revision>11</cp:revision>
  <dcterms:created xsi:type="dcterms:W3CDTF">2012-03-20T20:55:12Z</dcterms:created>
  <dcterms:modified xsi:type="dcterms:W3CDTF">2013-02-24T19:25:56Z</dcterms:modified>
</cp:coreProperties>
</file>